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2" r:id="rId2"/>
  </p:sldMasterIdLst>
  <p:notesMasterIdLst>
    <p:notesMasterId r:id="rId46"/>
  </p:notesMasterIdLst>
  <p:handoutMasterIdLst>
    <p:handoutMasterId r:id="rId47"/>
  </p:handoutMasterIdLst>
  <p:sldIdLst>
    <p:sldId id="455" r:id="rId3"/>
    <p:sldId id="2147473530" r:id="rId4"/>
    <p:sldId id="2147473916" r:id="rId5"/>
    <p:sldId id="2147473917" r:id="rId6"/>
    <p:sldId id="2147473856" r:id="rId7"/>
    <p:sldId id="2147473729" r:id="rId8"/>
    <p:sldId id="2147473728" r:id="rId9"/>
    <p:sldId id="2147473909" r:id="rId10"/>
    <p:sldId id="2147473664" r:id="rId11"/>
    <p:sldId id="2147473737" r:id="rId12"/>
    <p:sldId id="2147473804" r:id="rId13"/>
    <p:sldId id="2147473749" r:id="rId14"/>
    <p:sldId id="2147474041" r:id="rId15"/>
    <p:sldId id="2147473681" r:id="rId16"/>
    <p:sldId id="2147473933" r:id="rId17"/>
    <p:sldId id="2147473941" r:id="rId18"/>
    <p:sldId id="2147473800" r:id="rId19"/>
    <p:sldId id="2147473854" r:id="rId20"/>
    <p:sldId id="2147473950" r:id="rId21"/>
    <p:sldId id="2147474037" r:id="rId22"/>
    <p:sldId id="2147473937" r:id="rId23"/>
    <p:sldId id="2147474040" r:id="rId24"/>
    <p:sldId id="2147474039" r:id="rId25"/>
    <p:sldId id="257" r:id="rId26"/>
    <p:sldId id="2147474036" r:id="rId27"/>
    <p:sldId id="2147474042" r:id="rId28"/>
    <p:sldId id="2147473968" r:id="rId29"/>
    <p:sldId id="2147473711" r:id="rId30"/>
    <p:sldId id="541" r:id="rId31"/>
    <p:sldId id="2147473768" r:id="rId32"/>
    <p:sldId id="2147474038" r:id="rId33"/>
    <p:sldId id="2147468741" r:id="rId34"/>
    <p:sldId id="2147473967" r:id="rId35"/>
    <p:sldId id="2147473919" r:id="rId36"/>
    <p:sldId id="2147473920" r:id="rId37"/>
    <p:sldId id="2147473921" r:id="rId38"/>
    <p:sldId id="2147473922" r:id="rId39"/>
    <p:sldId id="2147473964" r:id="rId40"/>
    <p:sldId id="2147473963" r:id="rId41"/>
    <p:sldId id="2147473962" r:id="rId42"/>
    <p:sldId id="2147473961" r:id="rId43"/>
    <p:sldId id="2147473940" r:id="rId44"/>
    <p:sldId id="2147473466" r:id="rId45"/>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717"/>
    <a:srgbClr val="6C0000"/>
    <a:srgbClr val="000099"/>
    <a:srgbClr val="960000"/>
    <a:srgbClr val="381850"/>
    <a:srgbClr val="040206"/>
    <a:srgbClr val="CCCC00"/>
    <a:srgbClr val="1C47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C60B9F-0860-4677-A39D-E3BC73FD1A73}" v="82" dt="2023-11-01T09:16:43.4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1373" autoAdjust="0"/>
  </p:normalViewPr>
  <p:slideViewPr>
    <p:cSldViewPr snapToGrid="0">
      <p:cViewPr varScale="1">
        <p:scale>
          <a:sx n="114" d="100"/>
          <a:sy n="114" d="100"/>
        </p:scale>
        <p:origin x="534" y="102"/>
      </p:cViewPr>
      <p:guideLst>
        <p:guide orient="horz" pos="2112"/>
        <p:guide pos="7296"/>
      </p:guideLst>
    </p:cSldViewPr>
  </p:slideViewPr>
  <p:outlineViewPr>
    <p:cViewPr>
      <p:scale>
        <a:sx n="100" d="100"/>
        <a:sy n="100"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ờng SKHĐT" userId="ab9568c39a88b08a" providerId="LiveId" clId="{6A3EFD94-3ED1-4F2E-BCDB-4FF9A6731869}"/>
    <pc:docChg chg="addSld delSld modSld">
      <pc:chgData name="Tường SKHĐT" userId="ab9568c39a88b08a" providerId="LiveId" clId="{6A3EFD94-3ED1-4F2E-BCDB-4FF9A6731869}" dt="2023-08-23T01:21:03.166" v="37" actId="2696"/>
      <pc:docMkLst>
        <pc:docMk/>
      </pc:docMkLst>
      <pc:sldChg chg="modSp mod">
        <pc:chgData name="Tường SKHĐT" userId="ab9568c39a88b08a" providerId="LiveId" clId="{6A3EFD94-3ED1-4F2E-BCDB-4FF9A6731869}" dt="2023-08-23T01:18:54.369" v="33" actId="13926"/>
        <pc:sldMkLst>
          <pc:docMk/>
          <pc:sldMk cId="2569991023" sldId="2147473733"/>
        </pc:sldMkLst>
        <pc:graphicFrameChg chg="modGraphic">
          <ac:chgData name="Tường SKHĐT" userId="ab9568c39a88b08a" providerId="LiveId" clId="{6A3EFD94-3ED1-4F2E-BCDB-4FF9A6731869}" dt="2023-08-23T01:18:54.369" v="33" actId="13926"/>
          <ac:graphicFrameMkLst>
            <pc:docMk/>
            <pc:sldMk cId="2569991023" sldId="2147473733"/>
            <ac:graphicFrameMk id="8" creationId="{B5E5335D-2EED-82AF-3A59-FAE8BB94EAE1}"/>
          </ac:graphicFrameMkLst>
        </pc:graphicFrameChg>
      </pc:sldChg>
      <pc:sldChg chg="del">
        <pc:chgData name="Tường SKHĐT" userId="ab9568c39a88b08a" providerId="LiveId" clId="{6A3EFD94-3ED1-4F2E-BCDB-4FF9A6731869}" dt="2023-08-23T01:21:03.166" v="37" actId="2696"/>
        <pc:sldMkLst>
          <pc:docMk/>
          <pc:sldMk cId="3839081106" sldId="2147473738"/>
        </pc:sldMkLst>
      </pc:sldChg>
      <pc:sldChg chg="modSp mod">
        <pc:chgData name="Tường SKHĐT" userId="ab9568c39a88b08a" providerId="LiveId" clId="{6A3EFD94-3ED1-4F2E-BCDB-4FF9A6731869}" dt="2023-08-23T01:18:20.344" v="32" actId="20577"/>
        <pc:sldMkLst>
          <pc:docMk/>
          <pc:sldMk cId="2148431958" sldId="2147473749"/>
        </pc:sldMkLst>
        <pc:graphicFrameChg chg="modGraphic">
          <ac:chgData name="Tường SKHĐT" userId="ab9568c39a88b08a" providerId="LiveId" clId="{6A3EFD94-3ED1-4F2E-BCDB-4FF9A6731869}" dt="2023-08-23T01:18:20.344" v="32" actId="20577"/>
          <ac:graphicFrameMkLst>
            <pc:docMk/>
            <pc:sldMk cId="2148431958" sldId="2147473749"/>
            <ac:graphicFrameMk id="8" creationId="{B5E5335D-2EED-82AF-3A59-FAE8BB94EAE1}"/>
          </ac:graphicFrameMkLst>
        </pc:graphicFrameChg>
      </pc:sldChg>
      <pc:sldChg chg="add">
        <pc:chgData name="Tường SKHĐT" userId="ab9568c39a88b08a" providerId="LiveId" clId="{6A3EFD94-3ED1-4F2E-BCDB-4FF9A6731869}" dt="2023-08-23T01:20:13.287" v="34"/>
        <pc:sldMkLst>
          <pc:docMk/>
          <pc:sldMk cId="3676880401" sldId="2147473856"/>
        </pc:sldMkLst>
      </pc:sldChg>
      <pc:sldChg chg="del">
        <pc:chgData name="Tường SKHĐT" userId="ab9568c39a88b08a" providerId="LiveId" clId="{6A3EFD94-3ED1-4F2E-BCDB-4FF9A6731869}" dt="2023-08-23T01:20:17.599" v="35" actId="2696"/>
        <pc:sldMkLst>
          <pc:docMk/>
          <pc:sldMk cId="838206160" sldId="2147473918"/>
        </pc:sldMkLst>
      </pc:sldChg>
      <pc:sldChg chg="add">
        <pc:chgData name="Tường SKHĐT" userId="ab9568c39a88b08a" providerId="LiveId" clId="{6A3EFD94-3ED1-4F2E-BCDB-4FF9A6731869}" dt="2023-08-23T01:20:57.114" v="36"/>
        <pc:sldMkLst>
          <pc:docMk/>
          <pc:sldMk cId="1192678400" sldId="2147473934"/>
        </pc:sldMkLst>
      </pc:sldChg>
    </pc:docChg>
  </pc:docChgLst>
  <pc:docChgLst>
    <pc:chgData name="Tường SKHĐT" userId="ab9568c39a88b08a" providerId="LiveId" clId="{58592F24-CE2F-4356-BD20-E21ECC71140B}"/>
    <pc:docChg chg="custSel addSld delSld modSld">
      <pc:chgData name="Tường SKHĐT" userId="ab9568c39a88b08a" providerId="LiveId" clId="{58592F24-CE2F-4356-BD20-E21ECC71140B}" dt="2023-08-23T10:08:23.689" v="371" actId="1076"/>
      <pc:docMkLst>
        <pc:docMk/>
      </pc:docMkLst>
      <pc:sldChg chg="modSp mod">
        <pc:chgData name="Tường SKHĐT" userId="ab9568c39a88b08a" providerId="LiveId" clId="{58592F24-CE2F-4356-BD20-E21ECC71140B}" dt="2023-08-23T07:58:56.138" v="60" actId="20577"/>
        <pc:sldMkLst>
          <pc:docMk/>
          <pc:sldMk cId="1786243308" sldId="2147473545"/>
        </pc:sldMkLst>
        <pc:graphicFrameChg chg="modGraphic">
          <ac:chgData name="Tường SKHĐT" userId="ab9568c39a88b08a" providerId="LiveId" clId="{58592F24-CE2F-4356-BD20-E21ECC71140B}" dt="2023-08-23T07:58:56.138" v="60" actId="20577"/>
          <ac:graphicFrameMkLst>
            <pc:docMk/>
            <pc:sldMk cId="1786243308" sldId="2147473545"/>
            <ac:graphicFrameMk id="8" creationId="{B5E5335D-2EED-82AF-3A59-FAE8BB94EAE1}"/>
          </ac:graphicFrameMkLst>
        </pc:graphicFrameChg>
      </pc:sldChg>
      <pc:sldChg chg="addSp delSp modSp add del mod">
        <pc:chgData name="Tường SKHĐT" userId="ab9568c39a88b08a" providerId="LiveId" clId="{58592F24-CE2F-4356-BD20-E21ECC71140B}" dt="2023-08-23T10:08:23.689" v="371" actId="1076"/>
        <pc:sldMkLst>
          <pc:docMk/>
          <pc:sldMk cId="4140657677" sldId="2147473721"/>
        </pc:sldMkLst>
        <pc:spChg chg="del">
          <ac:chgData name="Tường SKHĐT" userId="ab9568c39a88b08a" providerId="LiveId" clId="{58592F24-CE2F-4356-BD20-E21ECC71140B}" dt="2023-08-23T10:06:12.255" v="278" actId="21"/>
          <ac:spMkLst>
            <pc:docMk/>
            <pc:sldMk cId="4140657677" sldId="2147473721"/>
            <ac:spMk id="2" creationId="{85B15777-9A9B-83C0-EAE1-18A3DD8356D6}"/>
          </ac:spMkLst>
        </pc:spChg>
        <pc:spChg chg="add del mod">
          <ac:chgData name="Tường SKHĐT" userId="ab9568c39a88b08a" providerId="LiveId" clId="{58592F24-CE2F-4356-BD20-E21ECC71140B}" dt="2023-08-23T10:06:17.580" v="279" actId="21"/>
          <ac:spMkLst>
            <pc:docMk/>
            <pc:sldMk cId="4140657677" sldId="2147473721"/>
            <ac:spMk id="5" creationId="{2E11DE2C-08FB-DC7B-48C3-5090FD8C921F}"/>
          </ac:spMkLst>
        </pc:spChg>
        <pc:spChg chg="add del mod">
          <ac:chgData name="Tường SKHĐT" userId="ab9568c39a88b08a" providerId="LiveId" clId="{58592F24-CE2F-4356-BD20-E21ECC71140B}" dt="2023-08-23T10:06:20.074" v="281"/>
          <ac:spMkLst>
            <pc:docMk/>
            <pc:sldMk cId="4140657677" sldId="2147473721"/>
            <ac:spMk id="7" creationId="{150E5C76-B91F-2152-0760-FF9510B18642}"/>
          </ac:spMkLst>
        </pc:spChg>
        <pc:spChg chg="add mod">
          <ac:chgData name="Tường SKHĐT" userId="ab9568c39a88b08a" providerId="LiveId" clId="{58592F24-CE2F-4356-BD20-E21ECC71140B}" dt="2023-08-23T10:08:23.689" v="371" actId="1076"/>
          <ac:spMkLst>
            <pc:docMk/>
            <pc:sldMk cId="4140657677" sldId="2147473721"/>
            <ac:spMk id="10" creationId="{0DA5CBBA-DF32-355C-C057-733AEE63CC08}"/>
          </ac:spMkLst>
        </pc:spChg>
      </pc:sldChg>
      <pc:sldChg chg="modSp del mod">
        <pc:chgData name="Tường SKHĐT" userId="ab9568c39a88b08a" providerId="LiveId" clId="{58592F24-CE2F-4356-BD20-E21ECC71140B}" dt="2023-08-23T10:03:02.148" v="246" actId="2696"/>
        <pc:sldMkLst>
          <pc:docMk/>
          <pc:sldMk cId="3539627603" sldId="2147473724"/>
        </pc:sldMkLst>
        <pc:spChg chg="mod">
          <ac:chgData name="Tường SKHĐT" userId="ab9568c39a88b08a" providerId="LiveId" clId="{58592F24-CE2F-4356-BD20-E21ECC71140B}" dt="2023-08-23T10:02:49.752" v="244" actId="1076"/>
          <ac:spMkLst>
            <pc:docMk/>
            <pc:sldMk cId="3539627603" sldId="2147473724"/>
            <ac:spMk id="10" creationId="{05A9124F-DBF5-0BAD-F11D-5C86EFAB1F0D}"/>
          </ac:spMkLst>
        </pc:spChg>
      </pc:sldChg>
      <pc:sldChg chg="modSp mod">
        <pc:chgData name="Tường SKHĐT" userId="ab9568c39a88b08a" providerId="LiveId" clId="{58592F24-CE2F-4356-BD20-E21ECC71140B}" dt="2023-08-23T08:31:55.537" v="136" actId="6549"/>
        <pc:sldMkLst>
          <pc:docMk/>
          <pc:sldMk cId="909716554" sldId="2147473727"/>
        </pc:sldMkLst>
        <pc:graphicFrameChg chg="mod modGraphic">
          <ac:chgData name="Tường SKHĐT" userId="ab9568c39a88b08a" providerId="LiveId" clId="{58592F24-CE2F-4356-BD20-E21ECC71140B}" dt="2023-08-23T08:31:55.537" v="136" actId="6549"/>
          <ac:graphicFrameMkLst>
            <pc:docMk/>
            <pc:sldMk cId="909716554" sldId="2147473727"/>
            <ac:graphicFrameMk id="3" creationId="{68E57579-8234-B234-7D03-AF2FDB8AA19A}"/>
          </ac:graphicFrameMkLst>
        </pc:graphicFrameChg>
      </pc:sldChg>
      <pc:sldChg chg="modSp mod">
        <pc:chgData name="Tường SKHĐT" userId="ab9568c39a88b08a" providerId="LiveId" clId="{58592F24-CE2F-4356-BD20-E21ECC71140B}" dt="2023-08-23T08:37:15.745" v="137" actId="20577"/>
        <pc:sldMkLst>
          <pc:docMk/>
          <pc:sldMk cId="505796185" sldId="2147473729"/>
        </pc:sldMkLst>
        <pc:graphicFrameChg chg="mod modGraphic">
          <ac:chgData name="Tường SKHĐT" userId="ab9568c39a88b08a" providerId="LiveId" clId="{58592F24-CE2F-4356-BD20-E21ECC71140B}" dt="2023-08-23T08:37:15.745" v="137" actId="20577"/>
          <ac:graphicFrameMkLst>
            <pc:docMk/>
            <pc:sldMk cId="505796185" sldId="2147473729"/>
            <ac:graphicFrameMk id="3" creationId="{19F8C869-87A6-0F98-C7BC-7F547BC514A6}"/>
          </ac:graphicFrameMkLst>
        </pc:graphicFrameChg>
      </pc:sldChg>
      <pc:sldChg chg="del">
        <pc:chgData name="Tường SKHĐT" userId="ab9568c39a88b08a" providerId="LiveId" clId="{58592F24-CE2F-4356-BD20-E21ECC71140B}" dt="2023-08-23T10:01:03.697" v="234" actId="2696"/>
        <pc:sldMkLst>
          <pc:docMk/>
          <pc:sldMk cId="2569991023" sldId="2147473733"/>
        </pc:sldMkLst>
      </pc:sldChg>
      <pc:sldChg chg="modSp mod">
        <pc:chgData name="Tường SKHĐT" userId="ab9568c39a88b08a" providerId="LiveId" clId="{58592F24-CE2F-4356-BD20-E21ECC71140B}" dt="2023-08-23T06:51:12.754" v="58" actId="20577"/>
        <pc:sldMkLst>
          <pc:docMk/>
          <pc:sldMk cId="3430279622" sldId="2147473920"/>
        </pc:sldMkLst>
        <pc:graphicFrameChg chg="modGraphic">
          <ac:chgData name="Tường SKHĐT" userId="ab9568c39a88b08a" providerId="LiveId" clId="{58592F24-CE2F-4356-BD20-E21ECC71140B}" dt="2023-08-23T06:51:12.754" v="58" actId="20577"/>
          <ac:graphicFrameMkLst>
            <pc:docMk/>
            <pc:sldMk cId="3430279622" sldId="2147473920"/>
            <ac:graphicFrameMk id="3" creationId="{19F8C869-87A6-0F98-C7BC-7F547BC514A6}"/>
          </ac:graphicFrameMkLst>
        </pc:graphicFrameChg>
      </pc:sldChg>
      <pc:sldChg chg="modSp mod">
        <pc:chgData name="Tường SKHĐT" userId="ab9568c39a88b08a" providerId="LiveId" clId="{58592F24-CE2F-4356-BD20-E21ECC71140B}" dt="2023-08-23T10:04:11.401" v="276" actId="20577"/>
        <pc:sldMkLst>
          <pc:docMk/>
          <pc:sldMk cId="463386784" sldId="2147473930"/>
        </pc:sldMkLst>
        <pc:graphicFrameChg chg="modGraphic">
          <ac:chgData name="Tường SKHĐT" userId="ab9568c39a88b08a" providerId="LiveId" clId="{58592F24-CE2F-4356-BD20-E21ECC71140B}" dt="2023-08-23T10:04:11.401" v="276" actId="20577"/>
          <ac:graphicFrameMkLst>
            <pc:docMk/>
            <pc:sldMk cId="463386784" sldId="2147473930"/>
            <ac:graphicFrameMk id="2" creationId="{F2275EC8-FBA6-9463-01BA-4CB990E41910}"/>
          </ac:graphicFrameMkLst>
        </pc:graphicFrameChg>
      </pc:sldChg>
      <pc:sldChg chg="modSp add mod">
        <pc:chgData name="Tường SKHĐT" userId="ab9568c39a88b08a" providerId="LiveId" clId="{58592F24-CE2F-4356-BD20-E21ECC71140B}" dt="2023-08-23T10:00:52.225" v="233" actId="20577"/>
        <pc:sldMkLst>
          <pc:docMk/>
          <pc:sldMk cId="1975095330" sldId="2147473935"/>
        </pc:sldMkLst>
        <pc:graphicFrameChg chg="modGraphic">
          <ac:chgData name="Tường SKHĐT" userId="ab9568c39a88b08a" providerId="LiveId" clId="{58592F24-CE2F-4356-BD20-E21ECC71140B}" dt="2023-08-23T10:00:52.225" v="233" actId="20577"/>
          <ac:graphicFrameMkLst>
            <pc:docMk/>
            <pc:sldMk cId="1975095330" sldId="2147473935"/>
            <ac:graphicFrameMk id="8" creationId="{B5E5335D-2EED-82AF-3A59-FAE8BB94EAE1}"/>
          </ac:graphicFrameMkLst>
        </pc:graphicFrameChg>
      </pc:sldChg>
      <pc:sldChg chg="addSp delSp modSp add del mod">
        <pc:chgData name="Tường SKHĐT" userId="ab9568c39a88b08a" providerId="LiveId" clId="{58592F24-CE2F-4356-BD20-E21ECC71140B}" dt="2023-08-23T10:06:27.133" v="283" actId="2696"/>
        <pc:sldMkLst>
          <pc:docMk/>
          <pc:sldMk cId="4068549401" sldId="2147473936"/>
        </pc:sldMkLst>
        <pc:spChg chg="del">
          <ac:chgData name="Tường SKHĐT" userId="ab9568c39a88b08a" providerId="LiveId" clId="{58592F24-CE2F-4356-BD20-E21ECC71140B}" dt="2023-08-23T10:02:01.593" v="236" actId="21"/>
          <ac:spMkLst>
            <pc:docMk/>
            <pc:sldMk cId="4068549401" sldId="2147473936"/>
            <ac:spMk id="2" creationId="{85B15777-9A9B-83C0-EAE1-18A3DD8356D6}"/>
          </ac:spMkLst>
        </pc:spChg>
        <pc:spChg chg="add del mod">
          <ac:chgData name="Tường SKHĐT" userId="ab9568c39a88b08a" providerId="LiveId" clId="{58592F24-CE2F-4356-BD20-E21ECC71140B}" dt="2023-08-23T10:02:04.453" v="237" actId="21"/>
          <ac:spMkLst>
            <pc:docMk/>
            <pc:sldMk cId="4068549401" sldId="2147473936"/>
            <ac:spMk id="6" creationId="{65E953F0-11A1-B5FA-2E66-7B85C717AEAA}"/>
          </ac:spMkLst>
        </pc:spChg>
        <pc:spChg chg="add mod">
          <ac:chgData name="Tường SKHĐT" userId="ab9568c39a88b08a" providerId="LiveId" clId="{58592F24-CE2F-4356-BD20-E21ECC71140B}" dt="2023-08-23T10:02:09.412" v="238"/>
          <ac:spMkLst>
            <pc:docMk/>
            <pc:sldMk cId="4068549401" sldId="2147473936"/>
            <ac:spMk id="7" creationId="{B7A97916-C162-8477-71A4-71BBD68EE71E}"/>
          </ac:spMkLst>
        </pc:spChg>
      </pc:sldChg>
      <pc:sldChg chg="addSp delSp modSp add mod">
        <pc:chgData name="Tường SKHĐT" userId="ab9568c39a88b08a" providerId="LiveId" clId="{58592F24-CE2F-4356-BD20-E21ECC71140B}" dt="2023-08-23T10:02:52.994" v="245"/>
        <pc:sldMkLst>
          <pc:docMk/>
          <pc:sldMk cId="1338431916" sldId="2147473937"/>
        </pc:sldMkLst>
        <pc:spChg chg="del">
          <ac:chgData name="Tường SKHĐT" userId="ab9568c39a88b08a" providerId="LiveId" clId="{58592F24-CE2F-4356-BD20-E21ECC71140B}" dt="2023-08-23T10:02:20.866" v="240" actId="21"/>
          <ac:spMkLst>
            <pc:docMk/>
            <pc:sldMk cId="1338431916" sldId="2147473937"/>
            <ac:spMk id="2" creationId="{E3DDCDC7-2291-8C3E-CABD-CE4923656804}"/>
          </ac:spMkLst>
        </pc:spChg>
        <pc:spChg chg="del">
          <ac:chgData name="Tường SKHĐT" userId="ab9568c39a88b08a" providerId="LiveId" clId="{58592F24-CE2F-4356-BD20-E21ECC71140B}" dt="2023-08-23T10:02:25.344" v="242" actId="21"/>
          <ac:spMkLst>
            <pc:docMk/>
            <pc:sldMk cId="1338431916" sldId="2147473937"/>
            <ac:spMk id="7" creationId="{AE842A51-066C-82E6-33D8-04196F6612D8}"/>
          </ac:spMkLst>
        </pc:spChg>
        <pc:spChg chg="add del mod">
          <ac:chgData name="Tường SKHĐT" userId="ab9568c39a88b08a" providerId="LiveId" clId="{58592F24-CE2F-4356-BD20-E21ECC71140B}" dt="2023-08-23T10:02:23.130" v="241" actId="21"/>
          <ac:spMkLst>
            <pc:docMk/>
            <pc:sldMk cId="1338431916" sldId="2147473937"/>
            <ac:spMk id="8" creationId="{B184A60E-7EE7-6A04-00AE-716FC070CE1A}"/>
          </ac:spMkLst>
        </pc:spChg>
        <pc:spChg chg="add mod">
          <ac:chgData name="Tường SKHĐT" userId="ab9568c39a88b08a" providerId="LiveId" clId="{58592F24-CE2F-4356-BD20-E21ECC71140B}" dt="2023-08-23T10:02:36.431" v="243"/>
          <ac:spMkLst>
            <pc:docMk/>
            <pc:sldMk cId="1338431916" sldId="2147473937"/>
            <ac:spMk id="10" creationId="{BCC78433-D41A-09D5-5F8D-DDD236A6C2F9}"/>
          </ac:spMkLst>
        </pc:spChg>
        <pc:spChg chg="add mod">
          <ac:chgData name="Tường SKHĐT" userId="ab9568c39a88b08a" providerId="LiveId" clId="{58592F24-CE2F-4356-BD20-E21ECC71140B}" dt="2023-08-23T10:02:52.994" v="245"/>
          <ac:spMkLst>
            <pc:docMk/>
            <pc:sldMk cId="1338431916" sldId="2147473937"/>
            <ac:spMk id="11" creationId="{F2672FF3-2277-F6EC-D6E2-47CCB0D1CE24}"/>
          </ac:spMkLst>
        </pc:spChg>
      </pc:sldChg>
      <pc:sldChg chg="add del">
        <pc:chgData name="Tường SKHĐT" userId="ab9568c39a88b08a" providerId="LiveId" clId="{58592F24-CE2F-4356-BD20-E21ECC71140B}" dt="2023-08-23T10:03:13.530" v="247" actId="2696"/>
        <pc:sldMkLst>
          <pc:docMk/>
          <pc:sldMk cId="3531946852" sldId="2147473938"/>
        </pc:sldMkLst>
      </pc:sldChg>
    </pc:docChg>
  </pc:docChgLst>
  <pc:docChgLst>
    <pc:chgData name="Tường SKHĐT" userId="ab9568c39a88b08a" providerId="LiveId" clId="{264DB56F-FE3A-4437-BF31-035D801D05C1}"/>
    <pc:docChg chg="undo custSel addSld delSld modSld">
      <pc:chgData name="Tường SKHĐT" userId="ab9568c39a88b08a" providerId="LiveId" clId="{264DB56F-FE3A-4437-BF31-035D801D05C1}" dt="2023-10-27T08:01:26.612" v="3161" actId="20577"/>
      <pc:docMkLst>
        <pc:docMk/>
      </pc:docMkLst>
      <pc:sldChg chg="addSp delSp modSp add mod">
        <pc:chgData name="Tường SKHĐT" userId="ab9568c39a88b08a" providerId="LiveId" clId="{264DB56F-FE3A-4437-BF31-035D801D05C1}" dt="2023-10-27T07:41:53.736" v="3020"/>
        <pc:sldMkLst>
          <pc:docMk/>
          <pc:sldMk cId="2836627691" sldId="257"/>
        </pc:sldMkLst>
        <pc:spChg chg="del">
          <ac:chgData name="Tường SKHĐT" userId="ab9568c39a88b08a" providerId="LiveId" clId="{264DB56F-FE3A-4437-BF31-035D801D05C1}" dt="2023-10-27T04:18:04.413" v="2648" actId="21"/>
          <ac:spMkLst>
            <pc:docMk/>
            <pc:sldMk cId="2836627691" sldId="257"/>
            <ac:spMk id="4" creationId="{42B7758E-B876-9BF2-CF15-BEF4C6DCF66B}"/>
          </ac:spMkLst>
        </pc:spChg>
        <pc:spChg chg="mod">
          <ac:chgData name="Tường SKHĐT" userId="ab9568c39a88b08a" providerId="LiveId" clId="{264DB56F-FE3A-4437-BF31-035D801D05C1}" dt="2023-10-27T04:18:16.853" v="2651" actId="20577"/>
          <ac:spMkLst>
            <pc:docMk/>
            <pc:sldMk cId="2836627691" sldId="257"/>
            <ac:spMk id="5" creationId="{A572878F-6E5A-C4B7-395A-6D48496DE0DE}"/>
          </ac:spMkLst>
        </pc:spChg>
        <pc:graphicFrameChg chg="del">
          <ac:chgData name="Tường SKHĐT" userId="ab9568c39a88b08a" providerId="LiveId" clId="{264DB56F-FE3A-4437-BF31-035D801D05C1}" dt="2023-10-27T04:17:45.684" v="2646" actId="21"/>
          <ac:graphicFrameMkLst>
            <pc:docMk/>
            <pc:sldMk cId="2836627691" sldId="257"/>
            <ac:graphicFrameMk id="2" creationId="{C7664A39-D7A3-6020-987E-05B617988791}"/>
          </ac:graphicFrameMkLst>
        </pc:graphicFrameChg>
        <pc:graphicFrameChg chg="add mod">
          <ac:chgData name="Tường SKHĐT" userId="ab9568c39a88b08a" providerId="LiveId" clId="{264DB56F-FE3A-4437-BF31-035D801D05C1}" dt="2023-10-27T07:41:53.736" v="3020"/>
          <ac:graphicFrameMkLst>
            <pc:docMk/>
            <pc:sldMk cId="2836627691" sldId="257"/>
            <ac:graphicFrameMk id="2" creationId="{E84CA726-E65A-667F-AA68-8AF626D0B1F0}"/>
          </ac:graphicFrameMkLst>
        </pc:graphicFrameChg>
        <pc:graphicFrameChg chg="add del mod">
          <ac:chgData name="Tường SKHĐT" userId="ab9568c39a88b08a" providerId="LiveId" clId="{264DB56F-FE3A-4437-BF31-035D801D05C1}" dt="2023-10-27T07:41:50.545" v="3019" actId="21"/>
          <ac:graphicFrameMkLst>
            <pc:docMk/>
            <pc:sldMk cId="2836627691" sldId="257"/>
            <ac:graphicFrameMk id="3" creationId="{C3111DD4-D172-53F0-7B2C-05FD49BDA543}"/>
          </ac:graphicFrameMkLst>
        </pc:graphicFrameChg>
        <pc:graphicFrameChg chg="del">
          <ac:chgData name="Tường SKHĐT" userId="ab9568c39a88b08a" providerId="LiveId" clId="{264DB56F-FE3A-4437-BF31-035D801D05C1}" dt="2023-10-27T04:17:42.863" v="2645" actId="21"/>
          <ac:graphicFrameMkLst>
            <pc:docMk/>
            <pc:sldMk cId="2836627691" sldId="257"/>
            <ac:graphicFrameMk id="7" creationId="{D1E928B2-4F85-49B9-3642-AD0B561CD679}"/>
          </ac:graphicFrameMkLst>
        </pc:graphicFrameChg>
      </pc:sldChg>
      <pc:sldChg chg="modSp mod">
        <pc:chgData name="Tường SKHĐT" userId="ab9568c39a88b08a" providerId="LiveId" clId="{264DB56F-FE3A-4437-BF31-035D801D05C1}" dt="2023-10-23T07:09:26.877" v="5" actId="20577"/>
        <pc:sldMkLst>
          <pc:docMk/>
          <pc:sldMk cId="1596329165" sldId="455"/>
        </pc:sldMkLst>
        <pc:spChg chg="mod">
          <ac:chgData name="Tường SKHĐT" userId="ab9568c39a88b08a" providerId="LiveId" clId="{264DB56F-FE3A-4437-BF31-035D801D05C1}" dt="2023-10-23T07:09:26.877" v="5" actId="20577"/>
          <ac:spMkLst>
            <pc:docMk/>
            <pc:sldMk cId="1596329165" sldId="455"/>
            <ac:spMk id="7" creationId="{E508593D-8C0D-4163-9A4A-7D6922F8A0DF}"/>
          </ac:spMkLst>
        </pc:spChg>
      </pc:sldChg>
      <pc:sldChg chg="addSp delSp modSp mod">
        <pc:chgData name="Tường SKHĐT" userId="ab9568c39a88b08a" providerId="LiveId" clId="{264DB56F-FE3A-4437-BF31-035D801D05C1}" dt="2023-10-27T02:57:56.284" v="2023" actId="14100"/>
        <pc:sldMkLst>
          <pc:docMk/>
          <pc:sldMk cId="2319489907" sldId="541"/>
        </pc:sldMkLst>
        <pc:spChg chg="mod">
          <ac:chgData name="Tường SKHĐT" userId="ab9568c39a88b08a" providerId="LiveId" clId="{264DB56F-FE3A-4437-BF31-035D801D05C1}" dt="2023-10-27T02:56:48.896" v="2014" actId="20577"/>
          <ac:spMkLst>
            <pc:docMk/>
            <pc:sldMk cId="2319489907" sldId="541"/>
            <ac:spMk id="3" creationId="{22B2B715-653C-5238-09BE-B01B91D4BD2D}"/>
          </ac:spMkLst>
        </pc:spChg>
        <pc:picChg chg="add mod">
          <ac:chgData name="Tường SKHĐT" userId="ab9568c39a88b08a" providerId="LiveId" clId="{264DB56F-FE3A-4437-BF31-035D801D05C1}" dt="2023-10-27T02:57:56.284" v="2023" actId="14100"/>
          <ac:picMkLst>
            <pc:docMk/>
            <pc:sldMk cId="2319489907" sldId="541"/>
            <ac:picMk id="4" creationId="{D5653AF8-1353-7A64-20CA-95EE4AD598F4}"/>
          </ac:picMkLst>
        </pc:picChg>
        <pc:picChg chg="del mod">
          <ac:chgData name="Tường SKHĐT" userId="ab9568c39a88b08a" providerId="LiveId" clId="{264DB56F-FE3A-4437-BF31-035D801D05C1}" dt="2023-10-27T02:54:53.936" v="1990" actId="21"/>
          <ac:picMkLst>
            <pc:docMk/>
            <pc:sldMk cId="2319489907" sldId="541"/>
            <ac:picMk id="1026" creationId="{38837418-2FB1-A1D9-52E9-9DD8840D85A2}"/>
          </ac:picMkLst>
        </pc:picChg>
      </pc:sldChg>
      <pc:sldChg chg="modSp mod">
        <pc:chgData name="Tường SKHĐT" userId="ab9568c39a88b08a" providerId="LiveId" clId="{264DB56F-FE3A-4437-BF31-035D801D05C1}" dt="2023-10-23T07:16:28.160" v="58" actId="20577"/>
        <pc:sldMkLst>
          <pc:docMk/>
          <pc:sldMk cId="3898226705" sldId="2147468741"/>
        </pc:sldMkLst>
        <pc:spChg chg="mod">
          <ac:chgData name="Tường SKHĐT" userId="ab9568c39a88b08a" providerId="LiveId" clId="{264DB56F-FE3A-4437-BF31-035D801D05C1}" dt="2023-10-23T07:16:28.160" v="58" actId="20577"/>
          <ac:spMkLst>
            <pc:docMk/>
            <pc:sldMk cId="3898226705" sldId="2147468741"/>
            <ac:spMk id="4" creationId="{A8ED73C0-6DEB-F036-A81D-A84B4FA62951}"/>
          </ac:spMkLst>
        </pc:spChg>
      </pc:sldChg>
      <pc:sldChg chg="del">
        <pc:chgData name="Tường SKHĐT" userId="ab9568c39a88b08a" providerId="LiveId" clId="{264DB56F-FE3A-4437-BF31-035D801D05C1}" dt="2023-10-23T07:09:49.425" v="6" actId="2696"/>
        <pc:sldMkLst>
          <pc:docMk/>
          <pc:sldMk cId="4089019163" sldId="2147473497"/>
        </pc:sldMkLst>
      </pc:sldChg>
      <pc:sldChg chg="del">
        <pc:chgData name="Tường SKHĐT" userId="ab9568c39a88b08a" providerId="LiveId" clId="{264DB56F-FE3A-4437-BF31-035D801D05C1}" dt="2023-10-24T08:30:45.525" v="1102" actId="2696"/>
        <pc:sldMkLst>
          <pc:docMk/>
          <pc:sldMk cId="1786243308" sldId="2147473545"/>
        </pc:sldMkLst>
      </pc:sldChg>
      <pc:sldChg chg="modSp mod">
        <pc:chgData name="Tường SKHĐT" userId="ab9568c39a88b08a" providerId="LiveId" clId="{264DB56F-FE3A-4437-BF31-035D801D05C1}" dt="2023-10-27T02:50:27.775" v="1779" actId="1076"/>
        <pc:sldMkLst>
          <pc:docMk/>
          <pc:sldMk cId="3788652331" sldId="2147473664"/>
        </pc:sldMkLst>
        <pc:graphicFrameChg chg="mod modGraphic">
          <ac:chgData name="Tường SKHĐT" userId="ab9568c39a88b08a" providerId="LiveId" clId="{264DB56F-FE3A-4437-BF31-035D801D05C1}" dt="2023-10-27T02:50:27.775" v="1779" actId="1076"/>
          <ac:graphicFrameMkLst>
            <pc:docMk/>
            <pc:sldMk cId="3788652331" sldId="2147473664"/>
            <ac:graphicFrameMk id="8" creationId="{B5E5335D-2EED-82AF-3A59-FAE8BB94EAE1}"/>
          </ac:graphicFrameMkLst>
        </pc:graphicFrameChg>
      </pc:sldChg>
      <pc:sldChg chg="modSp mod">
        <pc:chgData name="Tường SKHĐT" userId="ab9568c39a88b08a" providerId="LiveId" clId="{264DB56F-FE3A-4437-BF31-035D801D05C1}" dt="2023-10-27T07:58:21.087" v="3097" actId="20577"/>
        <pc:sldMkLst>
          <pc:docMk/>
          <pc:sldMk cId="293803616" sldId="2147473681"/>
        </pc:sldMkLst>
        <pc:graphicFrameChg chg="mod modGraphic">
          <ac:chgData name="Tường SKHĐT" userId="ab9568c39a88b08a" providerId="LiveId" clId="{264DB56F-FE3A-4437-BF31-035D801D05C1}" dt="2023-10-27T07:58:21.087" v="3097" actId="20577"/>
          <ac:graphicFrameMkLst>
            <pc:docMk/>
            <pc:sldMk cId="293803616" sldId="2147473681"/>
            <ac:graphicFrameMk id="8" creationId="{B5E5335D-2EED-82AF-3A59-FAE8BB94EAE1}"/>
          </ac:graphicFrameMkLst>
        </pc:graphicFrameChg>
      </pc:sldChg>
      <pc:sldChg chg="modSp mod">
        <pc:chgData name="Tường SKHĐT" userId="ab9568c39a88b08a" providerId="LiveId" clId="{264DB56F-FE3A-4437-BF31-035D801D05C1}" dt="2023-10-27T04:21:00.210" v="2667" actId="108"/>
        <pc:sldMkLst>
          <pc:docMk/>
          <pc:sldMk cId="603705395" sldId="2147473711"/>
        </pc:sldMkLst>
        <pc:graphicFrameChg chg="mod modGraphic">
          <ac:chgData name="Tường SKHĐT" userId="ab9568c39a88b08a" providerId="LiveId" clId="{264DB56F-FE3A-4437-BF31-035D801D05C1}" dt="2023-10-27T04:21:00.210" v="2667" actId="108"/>
          <ac:graphicFrameMkLst>
            <pc:docMk/>
            <pc:sldMk cId="603705395" sldId="2147473711"/>
            <ac:graphicFrameMk id="10" creationId="{83C0D92A-467E-3F41-0043-586F35EFB2C8}"/>
          </ac:graphicFrameMkLst>
        </pc:graphicFrameChg>
      </pc:sldChg>
      <pc:sldChg chg="del">
        <pc:chgData name="Tường SKHĐT" userId="ab9568c39a88b08a" providerId="LiveId" clId="{264DB56F-FE3A-4437-BF31-035D801D05C1}" dt="2023-10-24T03:39:39.664" v="268" actId="2696"/>
        <pc:sldMkLst>
          <pc:docMk/>
          <pc:sldMk cId="4140657677" sldId="2147473721"/>
        </pc:sldMkLst>
      </pc:sldChg>
      <pc:sldChg chg="del">
        <pc:chgData name="Tường SKHĐT" userId="ab9568c39a88b08a" providerId="LiveId" clId="{264DB56F-FE3A-4437-BF31-035D801D05C1}" dt="2023-10-24T03:39:39.664" v="268" actId="2696"/>
        <pc:sldMkLst>
          <pc:docMk/>
          <pc:sldMk cId="2255729486" sldId="2147473725"/>
        </pc:sldMkLst>
      </pc:sldChg>
      <pc:sldChg chg="del">
        <pc:chgData name="Tường SKHĐT" userId="ab9568c39a88b08a" providerId="LiveId" clId="{264DB56F-FE3A-4437-BF31-035D801D05C1}" dt="2023-10-24T04:04:01.351" v="474" actId="2696"/>
        <pc:sldMkLst>
          <pc:docMk/>
          <pc:sldMk cId="909716554" sldId="2147473727"/>
        </pc:sldMkLst>
      </pc:sldChg>
      <pc:sldChg chg="modSp mod">
        <pc:chgData name="Tường SKHĐT" userId="ab9568c39a88b08a" providerId="LiveId" clId="{264DB56F-FE3A-4437-BF31-035D801D05C1}" dt="2023-10-24T04:04:04.947" v="476" actId="20577"/>
        <pc:sldMkLst>
          <pc:docMk/>
          <pc:sldMk cId="964652449" sldId="2147473728"/>
        </pc:sldMkLst>
        <pc:spChg chg="mod">
          <ac:chgData name="Tường SKHĐT" userId="ab9568c39a88b08a" providerId="LiveId" clId="{264DB56F-FE3A-4437-BF31-035D801D05C1}" dt="2023-10-24T04:04:04.947" v="476" actId="20577"/>
          <ac:spMkLst>
            <pc:docMk/>
            <pc:sldMk cId="964652449" sldId="2147473728"/>
            <ac:spMk id="11" creationId="{01DC26C3-E6F4-C27A-8624-3A65D81B6008}"/>
          </ac:spMkLst>
        </pc:spChg>
        <pc:graphicFrameChg chg="mod modGraphic">
          <ac:chgData name="Tường SKHĐT" userId="ab9568c39a88b08a" providerId="LiveId" clId="{264DB56F-FE3A-4437-BF31-035D801D05C1}" dt="2023-10-24T04:03:49.485" v="472" actId="14100"/>
          <ac:graphicFrameMkLst>
            <pc:docMk/>
            <pc:sldMk cId="964652449" sldId="2147473728"/>
            <ac:graphicFrameMk id="5" creationId="{B5E5335D-2EED-82AF-3A59-FAE8BB94EAE1}"/>
          </ac:graphicFrameMkLst>
        </pc:graphicFrameChg>
      </pc:sldChg>
      <pc:sldChg chg="modSp mod">
        <pc:chgData name="Tường SKHĐT" userId="ab9568c39a88b08a" providerId="LiveId" clId="{264DB56F-FE3A-4437-BF31-035D801D05C1}" dt="2023-10-24T07:56:36.300" v="619" actId="6549"/>
        <pc:sldMkLst>
          <pc:docMk/>
          <pc:sldMk cId="505796185" sldId="2147473729"/>
        </pc:sldMkLst>
        <pc:spChg chg="mod">
          <ac:chgData name="Tường SKHĐT" userId="ab9568c39a88b08a" providerId="LiveId" clId="{264DB56F-FE3A-4437-BF31-035D801D05C1}" dt="2023-10-24T03:59:54.272" v="315" actId="20577"/>
          <ac:spMkLst>
            <pc:docMk/>
            <pc:sldMk cId="505796185" sldId="2147473729"/>
            <ac:spMk id="9" creationId="{CE322719-97A4-00CC-C0B6-CACE800FAA68}"/>
          </ac:spMkLst>
        </pc:spChg>
        <pc:graphicFrameChg chg="mod modGraphic">
          <ac:chgData name="Tường SKHĐT" userId="ab9568c39a88b08a" providerId="LiveId" clId="{264DB56F-FE3A-4437-BF31-035D801D05C1}" dt="2023-10-24T07:56:36.300" v="619" actId="6549"/>
          <ac:graphicFrameMkLst>
            <pc:docMk/>
            <pc:sldMk cId="505796185" sldId="2147473729"/>
            <ac:graphicFrameMk id="3" creationId="{19F8C869-87A6-0F98-C7BC-7F547BC514A6}"/>
          </ac:graphicFrameMkLst>
        </pc:graphicFrameChg>
      </pc:sldChg>
      <pc:sldChg chg="modSp mod">
        <pc:chgData name="Tường SKHĐT" userId="ab9568c39a88b08a" providerId="LiveId" clId="{264DB56F-FE3A-4437-BF31-035D801D05C1}" dt="2023-10-24T08:02:31.326" v="912" actId="1076"/>
        <pc:sldMkLst>
          <pc:docMk/>
          <pc:sldMk cId="3744426745" sldId="2147473737"/>
        </pc:sldMkLst>
        <pc:graphicFrameChg chg="mod modGraphic">
          <ac:chgData name="Tường SKHĐT" userId="ab9568c39a88b08a" providerId="LiveId" clId="{264DB56F-FE3A-4437-BF31-035D801D05C1}" dt="2023-10-24T08:02:19.452" v="911" actId="108"/>
          <ac:graphicFrameMkLst>
            <pc:docMk/>
            <pc:sldMk cId="3744426745" sldId="2147473737"/>
            <ac:graphicFrameMk id="3" creationId="{1243D2EC-FD70-31EF-486E-0289B57D5A19}"/>
          </ac:graphicFrameMkLst>
        </pc:graphicFrameChg>
        <pc:picChg chg="mod">
          <ac:chgData name="Tường SKHĐT" userId="ab9568c39a88b08a" providerId="LiveId" clId="{264DB56F-FE3A-4437-BF31-035D801D05C1}" dt="2023-10-24T08:02:31.326" v="912" actId="1076"/>
          <ac:picMkLst>
            <pc:docMk/>
            <pc:sldMk cId="3744426745" sldId="2147473737"/>
            <ac:picMk id="2" creationId="{56062293-557D-4F7E-7A6A-F260FA8216F1}"/>
          </ac:picMkLst>
        </pc:picChg>
      </pc:sldChg>
      <pc:sldChg chg="addSp delSp modSp mod">
        <pc:chgData name="Tường SKHĐT" userId="ab9568c39a88b08a" providerId="LiveId" clId="{264DB56F-FE3A-4437-BF31-035D801D05C1}" dt="2023-10-24T08:07:54.098" v="1042" actId="20577"/>
        <pc:sldMkLst>
          <pc:docMk/>
          <pc:sldMk cId="2148431958" sldId="2147473749"/>
        </pc:sldMkLst>
        <pc:graphicFrameChg chg="del">
          <ac:chgData name="Tường SKHĐT" userId="ab9568c39a88b08a" providerId="LiveId" clId="{264DB56F-FE3A-4437-BF31-035D801D05C1}" dt="2023-10-24T02:35:37.872" v="114" actId="21"/>
          <ac:graphicFrameMkLst>
            <pc:docMk/>
            <pc:sldMk cId="2148431958" sldId="2147473749"/>
            <ac:graphicFrameMk id="2" creationId="{FFC450D5-EEC3-03A4-74AB-EAB98327DAD9}"/>
          </ac:graphicFrameMkLst>
        </pc:graphicFrameChg>
        <pc:graphicFrameChg chg="add mod">
          <ac:chgData name="Tường SKHĐT" userId="ab9568c39a88b08a" providerId="LiveId" clId="{264DB56F-FE3A-4437-BF31-035D801D05C1}" dt="2023-10-24T02:37:57.360" v="140" actId="1076"/>
          <ac:graphicFrameMkLst>
            <pc:docMk/>
            <pc:sldMk cId="2148431958" sldId="2147473749"/>
            <ac:graphicFrameMk id="3" creationId="{E792565A-A70C-987F-5E88-F5CEA1BF5B45}"/>
          </ac:graphicFrameMkLst>
        </pc:graphicFrameChg>
        <pc:graphicFrameChg chg="mod modGraphic">
          <ac:chgData name="Tường SKHĐT" userId="ab9568c39a88b08a" providerId="LiveId" clId="{264DB56F-FE3A-4437-BF31-035D801D05C1}" dt="2023-10-24T08:07:54.098" v="1042" actId="20577"/>
          <ac:graphicFrameMkLst>
            <pc:docMk/>
            <pc:sldMk cId="2148431958" sldId="2147473749"/>
            <ac:graphicFrameMk id="8" creationId="{B5E5335D-2EED-82AF-3A59-FAE8BB94EAE1}"/>
          </ac:graphicFrameMkLst>
        </pc:graphicFrameChg>
      </pc:sldChg>
      <pc:sldChg chg="delSp modSp mod">
        <pc:chgData name="Tường SKHĐT" userId="ab9568c39a88b08a" providerId="LiveId" clId="{264DB56F-FE3A-4437-BF31-035D801D05C1}" dt="2023-10-27T08:01:26.612" v="3161" actId="20577"/>
        <pc:sldMkLst>
          <pc:docMk/>
          <pc:sldMk cId="1424456270" sldId="2147473768"/>
        </pc:sldMkLst>
        <pc:graphicFrameChg chg="mod modGraphic">
          <ac:chgData name="Tường SKHĐT" userId="ab9568c39a88b08a" providerId="LiveId" clId="{264DB56F-FE3A-4437-BF31-035D801D05C1}" dt="2023-10-27T08:01:26.612" v="3161" actId="20577"/>
          <ac:graphicFrameMkLst>
            <pc:docMk/>
            <pc:sldMk cId="1424456270" sldId="2147473768"/>
            <ac:graphicFrameMk id="9" creationId="{0FC7DBA8-03B5-1D5D-B7A1-68AA6F62DF7E}"/>
          </ac:graphicFrameMkLst>
        </pc:graphicFrameChg>
        <pc:picChg chg="del">
          <ac:chgData name="Tường SKHĐT" userId="ab9568c39a88b08a" providerId="LiveId" clId="{264DB56F-FE3A-4437-BF31-035D801D05C1}" dt="2023-10-27T07:59:39.349" v="3098" actId="21"/>
          <ac:picMkLst>
            <pc:docMk/>
            <pc:sldMk cId="1424456270" sldId="2147473768"/>
            <ac:picMk id="3" creationId="{61DAED88-4895-5798-C28C-3651AD079986}"/>
          </ac:picMkLst>
        </pc:picChg>
      </pc:sldChg>
      <pc:sldChg chg="del">
        <pc:chgData name="Tường SKHĐT" userId="ab9568c39a88b08a" providerId="LiveId" clId="{264DB56F-FE3A-4437-BF31-035D801D05C1}" dt="2023-10-24T03:39:34.670" v="267" actId="2696"/>
        <pc:sldMkLst>
          <pc:docMk/>
          <pc:sldMk cId="151479067" sldId="2147473792"/>
        </pc:sldMkLst>
      </pc:sldChg>
      <pc:sldChg chg="del">
        <pc:chgData name="Tường SKHĐT" userId="ab9568c39a88b08a" providerId="LiveId" clId="{264DB56F-FE3A-4437-BF31-035D801D05C1}" dt="2023-10-24T09:30:04.093" v="1634" actId="2696"/>
        <pc:sldMkLst>
          <pc:docMk/>
          <pc:sldMk cId="374992807" sldId="2147473797"/>
        </pc:sldMkLst>
      </pc:sldChg>
      <pc:sldChg chg="delSp modSp mod">
        <pc:chgData name="Tường SKHĐT" userId="ab9568c39a88b08a" providerId="LiveId" clId="{264DB56F-FE3A-4437-BF31-035D801D05C1}" dt="2023-10-27T02:59:46.124" v="2024" actId="1076"/>
        <pc:sldMkLst>
          <pc:docMk/>
          <pc:sldMk cId="2028050016" sldId="2147473800"/>
        </pc:sldMkLst>
        <pc:graphicFrameChg chg="mod modGraphic">
          <ac:chgData name="Tường SKHĐT" userId="ab9568c39a88b08a" providerId="LiveId" clId="{264DB56F-FE3A-4437-BF31-035D801D05C1}" dt="2023-10-27T02:59:46.124" v="2024" actId="1076"/>
          <ac:graphicFrameMkLst>
            <pc:docMk/>
            <pc:sldMk cId="2028050016" sldId="2147473800"/>
            <ac:graphicFrameMk id="2" creationId="{207C86B0-DBF4-FD20-221B-BD96FD50EA79}"/>
          </ac:graphicFrameMkLst>
        </pc:graphicFrameChg>
        <pc:picChg chg="del">
          <ac:chgData name="Tường SKHĐT" userId="ab9568c39a88b08a" providerId="LiveId" clId="{264DB56F-FE3A-4437-BF31-035D801D05C1}" dt="2023-10-24T09:28:45.369" v="1628" actId="21"/>
          <ac:picMkLst>
            <pc:docMk/>
            <pc:sldMk cId="2028050016" sldId="2147473800"/>
            <ac:picMk id="4" creationId="{3661404C-163C-A15A-B854-521E7CC91A87}"/>
          </ac:picMkLst>
        </pc:picChg>
        <pc:picChg chg="del">
          <ac:chgData name="Tường SKHĐT" userId="ab9568c39a88b08a" providerId="LiveId" clId="{264DB56F-FE3A-4437-BF31-035D801D05C1}" dt="2023-10-24T09:28:43.353" v="1627" actId="21"/>
          <ac:picMkLst>
            <pc:docMk/>
            <pc:sldMk cId="2028050016" sldId="2147473800"/>
            <ac:picMk id="5" creationId="{F354A08B-11E1-9896-98BD-9BE986F7A1F2}"/>
          </ac:picMkLst>
        </pc:picChg>
      </pc:sldChg>
      <pc:sldChg chg="modSp mod">
        <pc:chgData name="Tường SKHĐT" userId="ab9568c39a88b08a" providerId="LiveId" clId="{264DB56F-FE3A-4437-BF31-035D801D05C1}" dt="2023-10-24T08:00:35.869" v="892" actId="20577"/>
        <pc:sldMkLst>
          <pc:docMk/>
          <pc:sldMk cId="877416782" sldId="2147473804"/>
        </pc:sldMkLst>
        <pc:graphicFrameChg chg="mod modGraphic">
          <ac:chgData name="Tường SKHĐT" userId="ab9568c39a88b08a" providerId="LiveId" clId="{264DB56F-FE3A-4437-BF31-035D801D05C1}" dt="2023-10-24T08:00:35.869" v="892" actId="20577"/>
          <ac:graphicFrameMkLst>
            <pc:docMk/>
            <pc:sldMk cId="877416782" sldId="2147473804"/>
            <ac:graphicFrameMk id="3" creationId="{1243D2EC-FD70-31EF-486E-0289B57D5A19}"/>
          </ac:graphicFrameMkLst>
        </pc:graphicFrameChg>
      </pc:sldChg>
      <pc:sldChg chg="add del">
        <pc:chgData name="Tường SKHĐT" userId="ab9568c39a88b08a" providerId="LiveId" clId="{264DB56F-FE3A-4437-BF31-035D801D05C1}" dt="2023-10-27T04:13:08.277" v="2454" actId="2696"/>
        <pc:sldMkLst>
          <pc:docMk/>
          <pc:sldMk cId="238100601" sldId="2147473837"/>
        </pc:sldMkLst>
      </pc:sldChg>
      <pc:sldChg chg="del">
        <pc:chgData name="Tường SKHĐT" userId="ab9568c39a88b08a" providerId="LiveId" clId="{264DB56F-FE3A-4437-BF31-035D801D05C1}" dt="2023-10-24T08:15:56.554" v="1086" actId="2696"/>
        <pc:sldMkLst>
          <pc:docMk/>
          <pc:sldMk cId="2159545141" sldId="2147473852"/>
        </pc:sldMkLst>
      </pc:sldChg>
      <pc:sldChg chg="modSp mod">
        <pc:chgData name="Tường SKHĐT" userId="ab9568c39a88b08a" providerId="LiveId" clId="{264DB56F-FE3A-4437-BF31-035D801D05C1}" dt="2023-10-24T03:39:26.050" v="266" actId="20577"/>
        <pc:sldMkLst>
          <pc:docMk/>
          <pc:sldMk cId="595962106" sldId="2147473854"/>
        </pc:sldMkLst>
        <pc:spChg chg="mod">
          <ac:chgData name="Tường SKHĐT" userId="ab9568c39a88b08a" providerId="LiveId" clId="{264DB56F-FE3A-4437-BF31-035D801D05C1}" dt="2023-10-24T03:37:27.402" v="168" actId="20577"/>
          <ac:spMkLst>
            <pc:docMk/>
            <pc:sldMk cId="595962106" sldId="2147473854"/>
            <ac:spMk id="3" creationId="{A0D5D58A-756E-802D-A09E-1BEA6D184E77}"/>
          </ac:spMkLst>
        </pc:spChg>
        <pc:spChg chg="mod">
          <ac:chgData name="Tường SKHĐT" userId="ab9568c39a88b08a" providerId="LiveId" clId="{264DB56F-FE3A-4437-BF31-035D801D05C1}" dt="2023-10-24T03:39:26.050" v="266" actId="20577"/>
          <ac:spMkLst>
            <pc:docMk/>
            <pc:sldMk cId="595962106" sldId="2147473854"/>
            <ac:spMk id="6" creationId="{81B6DC98-C123-5771-E46D-17ED3EE03739}"/>
          </ac:spMkLst>
        </pc:spChg>
        <pc:spChg chg="mod">
          <ac:chgData name="Tường SKHĐT" userId="ab9568c39a88b08a" providerId="LiveId" clId="{264DB56F-FE3A-4437-BF31-035D801D05C1}" dt="2023-10-24T03:38:49.027" v="238" actId="20577"/>
          <ac:spMkLst>
            <pc:docMk/>
            <pc:sldMk cId="595962106" sldId="2147473854"/>
            <ac:spMk id="16" creationId="{CD1FFBD1-4EFA-ED54-8F81-E3C9559069D4}"/>
          </ac:spMkLst>
        </pc:spChg>
        <pc:spChg chg="mod">
          <ac:chgData name="Tường SKHĐT" userId="ab9568c39a88b08a" providerId="LiveId" clId="{264DB56F-FE3A-4437-BF31-035D801D05C1}" dt="2023-10-24T03:38:01.810" v="192" actId="20577"/>
          <ac:spMkLst>
            <pc:docMk/>
            <pc:sldMk cId="595962106" sldId="2147473854"/>
            <ac:spMk id="720" creationId="{00000000-0000-0000-0000-000000000000}"/>
          </ac:spMkLst>
        </pc:spChg>
        <pc:spChg chg="mod">
          <ac:chgData name="Tường SKHĐT" userId="ab9568c39a88b08a" providerId="LiveId" clId="{264DB56F-FE3A-4437-BF31-035D801D05C1}" dt="2023-10-24T03:38:29.587" v="218" actId="20577"/>
          <ac:spMkLst>
            <pc:docMk/>
            <pc:sldMk cId="595962106" sldId="2147473854"/>
            <ac:spMk id="726" creationId="{00000000-0000-0000-0000-000000000000}"/>
          </ac:spMkLst>
        </pc:spChg>
      </pc:sldChg>
      <pc:sldChg chg="addSp delSp modSp mod">
        <pc:chgData name="Tường SKHĐT" userId="ab9568c39a88b08a" providerId="LiveId" clId="{264DB56F-FE3A-4437-BF31-035D801D05C1}" dt="2023-10-24T07:46:31.859" v="499" actId="1076"/>
        <pc:sldMkLst>
          <pc:docMk/>
          <pc:sldMk cId="3676880401" sldId="2147473856"/>
        </pc:sldMkLst>
        <pc:spChg chg="add del">
          <ac:chgData name="Tường SKHĐT" userId="ab9568c39a88b08a" providerId="LiveId" clId="{264DB56F-FE3A-4437-BF31-035D801D05C1}" dt="2023-10-24T03:57:08.293" v="296" actId="22"/>
          <ac:spMkLst>
            <pc:docMk/>
            <pc:sldMk cId="3676880401" sldId="2147473856"/>
            <ac:spMk id="5" creationId="{608E80B2-4872-A12A-1D3B-D98169575A68}"/>
          </ac:spMkLst>
        </pc:spChg>
        <pc:graphicFrameChg chg="mod modGraphic">
          <ac:chgData name="Tường SKHĐT" userId="ab9568c39a88b08a" providerId="LiveId" clId="{264DB56F-FE3A-4437-BF31-035D801D05C1}" dt="2023-10-24T07:46:31.859" v="499" actId="1076"/>
          <ac:graphicFrameMkLst>
            <pc:docMk/>
            <pc:sldMk cId="3676880401" sldId="2147473856"/>
            <ac:graphicFrameMk id="2" creationId="{781A3CBD-AE46-7C45-0AAE-0A07A2AEE5E3}"/>
          </ac:graphicFrameMkLst>
        </pc:graphicFrameChg>
        <pc:graphicFrameChg chg="del">
          <ac:chgData name="Tường SKHĐT" userId="ab9568c39a88b08a" providerId="LiveId" clId="{264DB56F-FE3A-4437-BF31-035D801D05C1}" dt="2023-10-24T01:48:10.073" v="100" actId="21"/>
          <ac:graphicFrameMkLst>
            <pc:docMk/>
            <pc:sldMk cId="3676880401" sldId="2147473856"/>
            <ac:graphicFrameMk id="2" creationId="{FC2517B4-3D92-5A00-EFE1-2836D21B2B40}"/>
          </ac:graphicFrameMkLst>
        </pc:graphicFrameChg>
        <pc:graphicFrameChg chg="add del mod">
          <ac:chgData name="Tường SKHĐT" userId="ab9568c39a88b08a" providerId="LiveId" clId="{264DB56F-FE3A-4437-BF31-035D801D05C1}" dt="2023-10-24T03:40:49.533" v="271" actId="21"/>
          <ac:graphicFrameMkLst>
            <pc:docMk/>
            <pc:sldMk cId="3676880401" sldId="2147473856"/>
            <ac:graphicFrameMk id="4" creationId="{15E98523-4894-2B16-B7C1-DEF8FD6E87B4}"/>
          </ac:graphicFrameMkLst>
        </pc:graphicFrameChg>
        <pc:graphicFrameChg chg="del mod modGraphic">
          <ac:chgData name="Tường SKHĐT" userId="ab9568c39a88b08a" providerId="LiveId" clId="{264DB56F-FE3A-4437-BF31-035D801D05C1}" dt="2023-10-24T07:46:06.154" v="492" actId="21"/>
          <ac:graphicFrameMkLst>
            <pc:docMk/>
            <pc:sldMk cId="3676880401" sldId="2147473856"/>
            <ac:graphicFrameMk id="7" creationId="{8C6F015B-943A-1304-DDAB-F20382A8701C}"/>
          </ac:graphicFrameMkLst>
        </pc:graphicFrameChg>
        <pc:picChg chg="del">
          <ac:chgData name="Tường SKHĐT" userId="ab9568c39a88b08a" providerId="LiveId" clId="{264DB56F-FE3A-4437-BF31-035D801D05C1}" dt="2023-10-24T03:57:25.995" v="297"/>
          <ac:picMkLst>
            <pc:docMk/>
            <pc:sldMk cId="3676880401" sldId="2147473856"/>
            <ac:picMk id="6" creationId="{F25B4057-3A99-ABAD-6A12-FFD9D0FC8777}"/>
          </ac:picMkLst>
        </pc:picChg>
      </pc:sldChg>
      <pc:sldChg chg="del">
        <pc:chgData name="Tường SKHĐT" userId="ab9568c39a88b08a" providerId="LiveId" clId="{264DB56F-FE3A-4437-BF31-035D801D05C1}" dt="2023-10-27T02:55:24.033" v="1991" actId="2696"/>
        <pc:sldMkLst>
          <pc:docMk/>
          <pc:sldMk cId="1368355341" sldId="2147473873"/>
        </pc:sldMkLst>
      </pc:sldChg>
      <pc:sldChg chg="del">
        <pc:chgData name="Tường SKHĐT" userId="ab9568c39a88b08a" providerId="LiveId" clId="{264DB56F-FE3A-4437-BF31-035D801D05C1}" dt="2023-10-23T07:09:49.425" v="6" actId="2696"/>
        <pc:sldMkLst>
          <pc:docMk/>
          <pc:sldMk cId="2567824478" sldId="2147473898"/>
        </pc:sldMkLst>
      </pc:sldChg>
      <pc:sldChg chg="del">
        <pc:chgData name="Tường SKHĐT" userId="ab9568c39a88b08a" providerId="LiveId" clId="{264DB56F-FE3A-4437-BF31-035D801D05C1}" dt="2023-10-24T08:51:34.235" v="1112" actId="2696"/>
        <pc:sldMkLst>
          <pc:docMk/>
          <pc:sldMk cId="1879293680" sldId="2147473900"/>
        </pc:sldMkLst>
      </pc:sldChg>
      <pc:sldChg chg="del">
        <pc:chgData name="Tường SKHĐT" userId="ab9568c39a88b08a" providerId="LiveId" clId="{264DB56F-FE3A-4437-BF31-035D801D05C1}" dt="2023-10-23T07:09:49.425" v="6" actId="2696"/>
        <pc:sldMkLst>
          <pc:docMk/>
          <pc:sldMk cId="4146003988" sldId="2147473906"/>
        </pc:sldMkLst>
      </pc:sldChg>
      <pc:sldChg chg="del">
        <pc:chgData name="Tường SKHĐT" userId="ab9568c39a88b08a" providerId="LiveId" clId="{264DB56F-FE3A-4437-BF31-035D801D05C1}" dt="2023-10-24T08:16:16.261" v="1088" actId="2696"/>
        <pc:sldMkLst>
          <pc:docMk/>
          <pc:sldMk cId="3708007095" sldId="2147473907"/>
        </pc:sldMkLst>
      </pc:sldChg>
      <pc:sldChg chg="del">
        <pc:chgData name="Tường SKHĐT" userId="ab9568c39a88b08a" providerId="LiveId" clId="{264DB56F-FE3A-4437-BF31-035D801D05C1}" dt="2023-10-24T08:16:19.324" v="1089" actId="2696"/>
        <pc:sldMkLst>
          <pc:docMk/>
          <pc:sldMk cId="2412779178" sldId="2147473908"/>
        </pc:sldMkLst>
      </pc:sldChg>
      <pc:sldChg chg="delSp modSp mod">
        <pc:chgData name="Tường SKHĐT" userId="ab9568c39a88b08a" providerId="LiveId" clId="{264DB56F-FE3A-4437-BF31-035D801D05C1}" dt="2023-10-27T07:56:28.630" v="3040" actId="20577"/>
        <pc:sldMkLst>
          <pc:docMk/>
          <pc:sldMk cId="667538659" sldId="2147473909"/>
        </pc:sldMkLst>
        <pc:spChg chg="del">
          <ac:chgData name="Tường SKHĐT" userId="ab9568c39a88b08a" providerId="LiveId" clId="{264DB56F-FE3A-4437-BF31-035D801D05C1}" dt="2023-10-24T07:57:28.228" v="636" actId="478"/>
          <ac:spMkLst>
            <pc:docMk/>
            <pc:sldMk cId="667538659" sldId="2147473909"/>
            <ac:spMk id="5" creationId="{CC44C446-F658-3365-894D-66F64D909683}"/>
          </ac:spMkLst>
        </pc:spChg>
        <pc:spChg chg="del">
          <ac:chgData name="Tường SKHĐT" userId="ab9568c39a88b08a" providerId="LiveId" clId="{264DB56F-FE3A-4437-BF31-035D801D05C1}" dt="2023-10-24T07:57:28.228" v="636" actId="478"/>
          <ac:spMkLst>
            <pc:docMk/>
            <pc:sldMk cId="667538659" sldId="2147473909"/>
            <ac:spMk id="26" creationId="{BFDA0A18-2556-65A1-122D-26BD71CBB224}"/>
          </ac:spMkLst>
        </pc:spChg>
        <pc:grpChg chg="del">
          <ac:chgData name="Tường SKHĐT" userId="ab9568c39a88b08a" providerId="LiveId" clId="{264DB56F-FE3A-4437-BF31-035D801D05C1}" dt="2023-10-24T07:57:28.228" v="636" actId="478"/>
          <ac:grpSpMkLst>
            <pc:docMk/>
            <pc:sldMk cId="667538659" sldId="2147473909"/>
            <ac:grpSpMk id="7" creationId="{650A13D4-0663-EDDE-EE07-E5009EE0AC6B}"/>
          </ac:grpSpMkLst>
        </pc:grpChg>
        <pc:grpChg chg="del">
          <ac:chgData name="Tường SKHĐT" userId="ab9568c39a88b08a" providerId="LiveId" clId="{264DB56F-FE3A-4437-BF31-035D801D05C1}" dt="2023-10-24T07:57:28.228" v="636" actId="478"/>
          <ac:grpSpMkLst>
            <pc:docMk/>
            <pc:sldMk cId="667538659" sldId="2147473909"/>
            <ac:grpSpMk id="12" creationId="{451C56E1-F977-E747-6BCA-1313DC8E69DB}"/>
          </ac:grpSpMkLst>
        </pc:grpChg>
        <pc:grpChg chg="del">
          <ac:chgData name="Tường SKHĐT" userId="ab9568c39a88b08a" providerId="LiveId" clId="{264DB56F-FE3A-4437-BF31-035D801D05C1}" dt="2023-10-24T07:57:28.228" v="636" actId="478"/>
          <ac:grpSpMkLst>
            <pc:docMk/>
            <pc:sldMk cId="667538659" sldId="2147473909"/>
            <ac:grpSpMk id="15" creationId="{3E59758D-0B32-E4AB-BC59-7A4C89C7BFF4}"/>
          </ac:grpSpMkLst>
        </pc:grpChg>
        <pc:grpChg chg="del">
          <ac:chgData name="Tường SKHĐT" userId="ab9568c39a88b08a" providerId="LiveId" clId="{264DB56F-FE3A-4437-BF31-035D801D05C1}" dt="2023-10-24T07:57:28.228" v="636" actId="478"/>
          <ac:grpSpMkLst>
            <pc:docMk/>
            <pc:sldMk cId="667538659" sldId="2147473909"/>
            <ac:grpSpMk id="20" creationId="{FBBDC10C-79A1-ED2E-25B5-0A32CE3CF307}"/>
          </ac:grpSpMkLst>
        </pc:grpChg>
        <pc:graphicFrameChg chg="mod modGraphic">
          <ac:chgData name="Tường SKHĐT" userId="ab9568c39a88b08a" providerId="LiveId" clId="{264DB56F-FE3A-4437-BF31-035D801D05C1}" dt="2023-10-27T07:56:28.630" v="3040" actId="20577"/>
          <ac:graphicFrameMkLst>
            <pc:docMk/>
            <pc:sldMk cId="667538659" sldId="2147473909"/>
            <ac:graphicFrameMk id="6" creationId="{47027231-95EF-C8CE-4215-B126B807487B}"/>
          </ac:graphicFrameMkLst>
        </pc:graphicFrameChg>
        <pc:picChg chg="del">
          <ac:chgData name="Tường SKHĐT" userId="ab9568c39a88b08a" providerId="LiveId" clId="{264DB56F-FE3A-4437-BF31-035D801D05C1}" dt="2023-10-24T07:57:28.228" v="636" actId="478"/>
          <ac:picMkLst>
            <pc:docMk/>
            <pc:sldMk cId="667538659" sldId="2147473909"/>
            <ac:picMk id="2" creationId="{F79F8B07-02C6-AE8E-E88C-91B6272FAAD1}"/>
          </ac:picMkLst>
        </pc:picChg>
        <pc:picChg chg="del">
          <ac:chgData name="Tường SKHĐT" userId="ab9568c39a88b08a" providerId="LiveId" clId="{264DB56F-FE3A-4437-BF31-035D801D05C1}" dt="2023-10-24T07:57:28.228" v="636" actId="478"/>
          <ac:picMkLst>
            <pc:docMk/>
            <pc:sldMk cId="667538659" sldId="2147473909"/>
            <ac:picMk id="3" creationId="{E14DC8B9-0C33-E61C-74C4-DF153A54C8E2}"/>
          </ac:picMkLst>
        </pc:picChg>
        <pc:picChg chg="del">
          <ac:chgData name="Tường SKHĐT" userId="ab9568c39a88b08a" providerId="LiveId" clId="{264DB56F-FE3A-4437-BF31-035D801D05C1}" dt="2023-10-24T07:57:28.228" v="636" actId="478"/>
          <ac:picMkLst>
            <pc:docMk/>
            <pc:sldMk cId="667538659" sldId="2147473909"/>
            <ac:picMk id="4" creationId="{24FDFE24-E1EA-4BCA-E4FC-D27F98620D03}"/>
          </ac:picMkLst>
        </pc:picChg>
        <pc:picChg chg="del">
          <ac:chgData name="Tường SKHĐT" userId="ab9568c39a88b08a" providerId="LiveId" clId="{264DB56F-FE3A-4437-BF31-035D801D05C1}" dt="2023-10-24T07:57:28.228" v="636" actId="478"/>
          <ac:picMkLst>
            <pc:docMk/>
            <pc:sldMk cId="667538659" sldId="2147473909"/>
            <ac:picMk id="19" creationId="{60A79E5F-F430-FEAB-7A1B-00BAB71E1022}"/>
          </ac:picMkLst>
        </pc:picChg>
        <pc:picChg chg="del">
          <ac:chgData name="Tường SKHĐT" userId="ab9568c39a88b08a" providerId="LiveId" clId="{264DB56F-FE3A-4437-BF31-035D801D05C1}" dt="2023-10-24T07:57:28.228" v="636" actId="478"/>
          <ac:picMkLst>
            <pc:docMk/>
            <pc:sldMk cId="667538659" sldId="2147473909"/>
            <ac:picMk id="24" creationId="{E26011C3-4AC8-18A6-249B-8E2800F442FD}"/>
          </ac:picMkLst>
        </pc:picChg>
      </pc:sldChg>
      <pc:sldChg chg="del">
        <pc:chgData name="Tường SKHĐT" userId="ab9568c39a88b08a" providerId="LiveId" clId="{264DB56F-FE3A-4437-BF31-035D801D05C1}" dt="2023-10-24T08:30:48.113" v="1103" actId="2696"/>
        <pc:sldMkLst>
          <pc:docMk/>
          <pc:sldMk cId="2677969797" sldId="2147473911"/>
        </pc:sldMkLst>
      </pc:sldChg>
      <pc:sldChg chg="del">
        <pc:chgData name="Tường SKHĐT" userId="ab9568c39a88b08a" providerId="LiveId" clId="{264DB56F-FE3A-4437-BF31-035D801D05C1}" dt="2023-10-24T08:30:50.574" v="1104" actId="2696"/>
        <pc:sldMkLst>
          <pc:docMk/>
          <pc:sldMk cId="3398253693" sldId="2147473912"/>
        </pc:sldMkLst>
      </pc:sldChg>
      <pc:sldChg chg="del">
        <pc:chgData name="Tường SKHĐT" userId="ab9568c39a88b08a" providerId="LiveId" clId="{264DB56F-FE3A-4437-BF31-035D801D05C1}" dt="2023-10-24T08:16:22.103" v="1090" actId="2696"/>
        <pc:sldMkLst>
          <pc:docMk/>
          <pc:sldMk cId="3818806913" sldId="2147473914"/>
        </pc:sldMkLst>
      </pc:sldChg>
      <pc:sldChg chg="del">
        <pc:chgData name="Tường SKHĐT" userId="ab9568c39a88b08a" providerId="LiveId" clId="{264DB56F-FE3A-4437-BF31-035D801D05C1}" dt="2023-10-24T03:34:41.575" v="142" actId="2696"/>
        <pc:sldMkLst>
          <pc:docMk/>
          <pc:sldMk cId="984505376" sldId="2147473915"/>
        </pc:sldMkLst>
      </pc:sldChg>
      <pc:sldChg chg="addSp delSp modSp mod">
        <pc:chgData name="Tường SKHĐT" userId="ab9568c39a88b08a" providerId="LiveId" clId="{264DB56F-FE3A-4437-BF31-035D801D05C1}" dt="2023-10-24T03:51:12.902" v="294" actId="1076"/>
        <pc:sldMkLst>
          <pc:docMk/>
          <pc:sldMk cId="4146081031" sldId="2147473916"/>
        </pc:sldMkLst>
        <pc:graphicFrameChg chg="del">
          <ac:chgData name="Tường SKHĐT" userId="ab9568c39a88b08a" providerId="LiveId" clId="{264DB56F-FE3A-4437-BF31-035D801D05C1}" dt="2023-10-24T01:48:04.155" v="98" actId="21"/>
          <ac:graphicFrameMkLst>
            <pc:docMk/>
            <pc:sldMk cId="4146081031" sldId="2147473916"/>
            <ac:graphicFrameMk id="2" creationId="{4F888E8D-D3A7-77A2-73D6-1A3D0A070B34}"/>
          </ac:graphicFrameMkLst>
        </pc:graphicFrameChg>
        <pc:graphicFrameChg chg="add del mod">
          <ac:chgData name="Tường SKHĐT" userId="ab9568c39a88b08a" providerId="LiveId" clId="{264DB56F-FE3A-4437-BF31-035D801D05C1}" dt="2023-10-24T03:45:17.807" v="273"/>
          <ac:graphicFrameMkLst>
            <pc:docMk/>
            <pc:sldMk cId="4146081031" sldId="2147473916"/>
            <ac:graphicFrameMk id="2" creationId="{77C00213-77D6-F24D-CC88-C1649E0C7569}"/>
          </ac:graphicFrameMkLst>
        </pc:graphicFrameChg>
        <pc:graphicFrameChg chg="add del mod">
          <ac:chgData name="Tường SKHĐT" userId="ab9568c39a88b08a" providerId="LiveId" clId="{264DB56F-FE3A-4437-BF31-035D801D05C1}" dt="2023-10-24T03:40:45.633" v="269" actId="21"/>
          <ac:graphicFrameMkLst>
            <pc:docMk/>
            <pc:sldMk cId="4146081031" sldId="2147473916"/>
            <ac:graphicFrameMk id="3" creationId="{11C1A2A4-A59F-04A0-58D0-F03DD57BEA20}"/>
          </ac:graphicFrameMkLst>
        </pc:graphicFrameChg>
        <pc:graphicFrameChg chg="del">
          <ac:chgData name="Tường SKHĐT" userId="ab9568c39a88b08a" providerId="LiveId" clId="{264DB56F-FE3A-4437-BF31-035D801D05C1}" dt="2023-10-24T03:45:26.313" v="274"/>
          <ac:graphicFrameMkLst>
            <pc:docMk/>
            <pc:sldMk cId="4146081031" sldId="2147473916"/>
            <ac:graphicFrameMk id="5" creationId="{4674F421-D6FB-F7A3-A675-C7FB4DD32E92}"/>
          </ac:graphicFrameMkLst>
        </pc:graphicFrameChg>
        <pc:graphicFrameChg chg="mod modGraphic">
          <ac:chgData name="Tường SKHĐT" userId="ab9568c39a88b08a" providerId="LiveId" clId="{264DB56F-FE3A-4437-BF31-035D801D05C1}" dt="2023-10-24T03:51:12.902" v="294" actId="1076"/>
          <ac:graphicFrameMkLst>
            <pc:docMk/>
            <pc:sldMk cId="4146081031" sldId="2147473916"/>
            <ac:graphicFrameMk id="9" creationId="{DF99DD1A-ABE4-E977-78E6-65A89C50BD87}"/>
          </ac:graphicFrameMkLst>
        </pc:graphicFrameChg>
        <pc:picChg chg="del">
          <ac:chgData name="Tường SKHĐT" userId="ab9568c39a88b08a" providerId="LiveId" clId="{264DB56F-FE3A-4437-BF31-035D801D05C1}" dt="2023-10-24T03:45:43.345" v="275"/>
          <ac:picMkLst>
            <pc:docMk/>
            <pc:sldMk cId="4146081031" sldId="2147473916"/>
            <ac:picMk id="6" creationId="{8152C0F7-AC6C-AE47-FD3C-75CE013DA6D7}"/>
          </ac:picMkLst>
        </pc:picChg>
        <pc:picChg chg="del">
          <ac:chgData name="Tường SKHĐT" userId="ab9568c39a88b08a" providerId="LiveId" clId="{264DB56F-FE3A-4437-BF31-035D801D05C1}" dt="2023-10-24T03:45:52.650" v="276"/>
          <ac:picMkLst>
            <pc:docMk/>
            <pc:sldMk cId="4146081031" sldId="2147473916"/>
            <ac:picMk id="7" creationId="{D7109D3A-A40E-3547-7762-D339175799EA}"/>
          </ac:picMkLst>
        </pc:picChg>
      </pc:sldChg>
      <pc:sldChg chg="addSp delSp modSp mod">
        <pc:chgData name="Tường SKHĐT" userId="ab9568c39a88b08a" providerId="LiveId" clId="{264DB56F-FE3A-4437-BF31-035D801D05C1}" dt="2023-10-24T03:47:09.720" v="282" actId="404"/>
        <pc:sldMkLst>
          <pc:docMk/>
          <pc:sldMk cId="1664881653" sldId="2147473917"/>
        </pc:sldMkLst>
        <pc:graphicFrameChg chg="add del mod">
          <ac:chgData name="Tường SKHĐT" userId="ab9568c39a88b08a" providerId="LiveId" clId="{264DB56F-FE3A-4437-BF31-035D801D05C1}" dt="2023-10-24T03:40:47.617" v="270" actId="21"/>
          <ac:graphicFrameMkLst>
            <pc:docMk/>
            <pc:sldMk cId="1664881653" sldId="2147473917"/>
            <ac:graphicFrameMk id="3" creationId="{5106E65C-726D-8F16-3C00-D9319D9D36FE}"/>
          </ac:graphicFrameMkLst>
        </pc:graphicFrameChg>
        <pc:graphicFrameChg chg="del">
          <ac:chgData name="Tường SKHĐT" userId="ab9568c39a88b08a" providerId="LiveId" clId="{264DB56F-FE3A-4437-BF31-035D801D05C1}" dt="2023-10-24T01:48:07.433" v="99" actId="21"/>
          <ac:graphicFrameMkLst>
            <pc:docMk/>
            <pc:sldMk cId="1664881653" sldId="2147473917"/>
            <ac:graphicFrameMk id="4" creationId="{37E1A198-50FF-5C6E-8CBD-07F6893504B0}"/>
          </ac:graphicFrameMkLst>
        </pc:graphicFrameChg>
        <pc:graphicFrameChg chg="mod modGraphic">
          <ac:chgData name="Tường SKHĐT" userId="ab9568c39a88b08a" providerId="LiveId" clId="{264DB56F-FE3A-4437-BF31-035D801D05C1}" dt="2023-10-24T03:47:09.720" v="282" actId="404"/>
          <ac:graphicFrameMkLst>
            <pc:docMk/>
            <pc:sldMk cId="1664881653" sldId="2147473917"/>
            <ac:graphicFrameMk id="4" creationId="{5020B333-EFC8-29D8-5953-07CE7DED9BBA}"/>
          </ac:graphicFrameMkLst>
        </pc:graphicFrameChg>
      </pc:sldChg>
      <pc:sldChg chg="addSp modSp mod">
        <pc:chgData name="Tường SKHĐT" userId="ab9568c39a88b08a" providerId="LiveId" clId="{264DB56F-FE3A-4437-BF31-035D801D05C1}" dt="2023-10-23T07:17:33.479" v="71" actId="1076"/>
        <pc:sldMkLst>
          <pc:docMk/>
          <pc:sldMk cId="267611409" sldId="2147473919"/>
        </pc:sldMkLst>
        <pc:spChg chg="add mod">
          <ac:chgData name="Tường SKHĐT" userId="ab9568c39a88b08a" providerId="LiveId" clId="{264DB56F-FE3A-4437-BF31-035D801D05C1}" dt="2023-10-23T07:17:33.479" v="71" actId="1076"/>
          <ac:spMkLst>
            <pc:docMk/>
            <pc:sldMk cId="267611409" sldId="2147473919"/>
            <ac:spMk id="2" creationId="{6991FFAB-2E7D-FF86-EAA5-E185B742197B}"/>
          </ac:spMkLst>
        </pc:spChg>
        <pc:spChg chg="mod">
          <ac:chgData name="Tường SKHĐT" userId="ab9568c39a88b08a" providerId="LiveId" clId="{264DB56F-FE3A-4437-BF31-035D801D05C1}" dt="2023-10-23T07:17:31.525" v="70" actId="1076"/>
          <ac:spMkLst>
            <pc:docMk/>
            <pc:sldMk cId="267611409" sldId="2147473919"/>
            <ac:spMk id="6" creationId="{AD8FCB44-5401-4810-551D-B0072A6956BA}"/>
          </ac:spMkLst>
        </pc:spChg>
        <pc:graphicFrameChg chg="mod modGraphic">
          <ac:chgData name="Tường SKHĐT" userId="ab9568c39a88b08a" providerId="LiveId" clId="{264DB56F-FE3A-4437-BF31-035D801D05C1}" dt="2023-10-23T07:17:29.586" v="69" actId="1076"/>
          <ac:graphicFrameMkLst>
            <pc:docMk/>
            <pc:sldMk cId="267611409" sldId="2147473919"/>
            <ac:graphicFrameMk id="3" creationId="{19F8C869-87A6-0F98-C7BC-7F547BC514A6}"/>
          </ac:graphicFrameMkLst>
        </pc:graphicFrameChg>
      </pc:sldChg>
      <pc:sldChg chg="modSp mod">
        <pc:chgData name="Tường SKHĐT" userId="ab9568c39a88b08a" providerId="LiveId" clId="{264DB56F-FE3A-4437-BF31-035D801D05C1}" dt="2023-10-24T08:56:37.634" v="1175" actId="20577"/>
        <pc:sldMkLst>
          <pc:docMk/>
          <pc:sldMk cId="3430279622" sldId="2147473920"/>
        </pc:sldMkLst>
        <pc:graphicFrameChg chg="mod modGraphic">
          <ac:chgData name="Tường SKHĐT" userId="ab9568c39a88b08a" providerId="LiveId" clId="{264DB56F-FE3A-4437-BF31-035D801D05C1}" dt="2023-10-24T08:56:37.634" v="1175" actId="20577"/>
          <ac:graphicFrameMkLst>
            <pc:docMk/>
            <pc:sldMk cId="3430279622" sldId="2147473920"/>
            <ac:graphicFrameMk id="3" creationId="{19F8C869-87A6-0F98-C7BC-7F547BC514A6}"/>
          </ac:graphicFrameMkLst>
        </pc:graphicFrameChg>
      </pc:sldChg>
      <pc:sldChg chg="modSp mod">
        <pc:chgData name="Tường SKHĐT" userId="ab9568c39a88b08a" providerId="LiveId" clId="{264DB56F-FE3A-4437-BF31-035D801D05C1}" dt="2023-10-24T08:57:27.647" v="1224" actId="20577"/>
        <pc:sldMkLst>
          <pc:docMk/>
          <pc:sldMk cId="2318883712" sldId="2147473921"/>
        </pc:sldMkLst>
        <pc:graphicFrameChg chg="mod modGraphic">
          <ac:chgData name="Tường SKHĐT" userId="ab9568c39a88b08a" providerId="LiveId" clId="{264DB56F-FE3A-4437-BF31-035D801D05C1}" dt="2023-10-24T08:57:27.647" v="1224" actId="20577"/>
          <ac:graphicFrameMkLst>
            <pc:docMk/>
            <pc:sldMk cId="2318883712" sldId="2147473921"/>
            <ac:graphicFrameMk id="3" creationId="{19F8C869-87A6-0F98-C7BC-7F547BC514A6}"/>
          </ac:graphicFrameMkLst>
        </pc:graphicFrameChg>
      </pc:sldChg>
      <pc:sldChg chg="del">
        <pc:chgData name="Tường SKHĐT" userId="ab9568c39a88b08a" providerId="LiveId" clId="{264DB56F-FE3A-4437-BF31-035D801D05C1}" dt="2023-10-23T07:13:07.018" v="26" actId="2696"/>
        <pc:sldMkLst>
          <pc:docMk/>
          <pc:sldMk cId="2084215624" sldId="2147473923"/>
        </pc:sldMkLst>
      </pc:sldChg>
      <pc:sldChg chg="del">
        <pc:chgData name="Tường SKHĐT" userId="ab9568c39a88b08a" providerId="LiveId" clId="{264DB56F-FE3A-4437-BF31-035D801D05C1}" dt="2023-10-23T07:12:28.987" v="22" actId="2696"/>
        <pc:sldMkLst>
          <pc:docMk/>
          <pc:sldMk cId="636825057" sldId="2147473924"/>
        </pc:sldMkLst>
      </pc:sldChg>
      <pc:sldChg chg="del">
        <pc:chgData name="Tường SKHĐT" userId="ab9568c39a88b08a" providerId="LiveId" clId="{264DB56F-FE3A-4437-BF31-035D801D05C1}" dt="2023-10-23T07:12:08.229" v="20" actId="2696"/>
        <pc:sldMkLst>
          <pc:docMk/>
          <pc:sldMk cId="1435889280" sldId="2147473925"/>
        </pc:sldMkLst>
      </pc:sldChg>
      <pc:sldChg chg="del">
        <pc:chgData name="Tường SKHĐT" userId="ab9568c39a88b08a" providerId="LiveId" clId="{264DB56F-FE3A-4437-BF31-035D801D05C1}" dt="2023-10-23T07:11:46.024" v="18" actId="2696"/>
        <pc:sldMkLst>
          <pc:docMk/>
          <pc:sldMk cId="33555511" sldId="2147473926"/>
        </pc:sldMkLst>
      </pc:sldChg>
      <pc:sldChg chg="del">
        <pc:chgData name="Tường SKHĐT" userId="ab9568c39a88b08a" providerId="LiveId" clId="{264DB56F-FE3A-4437-BF31-035D801D05C1}" dt="2023-10-23T07:09:49.425" v="6" actId="2696"/>
        <pc:sldMkLst>
          <pc:docMk/>
          <pc:sldMk cId="656767288" sldId="2147473927"/>
        </pc:sldMkLst>
      </pc:sldChg>
      <pc:sldChg chg="del">
        <pc:chgData name="Tường SKHĐT" userId="ab9568c39a88b08a" providerId="LiveId" clId="{264DB56F-FE3A-4437-BF31-035D801D05C1}" dt="2023-10-24T08:15:59.098" v="1087" actId="2696"/>
        <pc:sldMkLst>
          <pc:docMk/>
          <pc:sldMk cId="3622183343" sldId="2147473928"/>
        </pc:sldMkLst>
      </pc:sldChg>
      <pc:sldChg chg="del">
        <pc:chgData name="Tường SKHĐT" userId="ab9568c39a88b08a" providerId="LiveId" clId="{264DB56F-FE3A-4437-BF31-035D801D05C1}" dt="2023-10-27T04:21:12.455" v="2668" actId="2696"/>
        <pc:sldMkLst>
          <pc:docMk/>
          <pc:sldMk cId="130725653" sldId="2147473929"/>
        </pc:sldMkLst>
      </pc:sldChg>
      <pc:sldChg chg="del">
        <pc:chgData name="Tường SKHĐT" userId="ab9568c39a88b08a" providerId="LiveId" clId="{264DB56F-FE3A-4437-BF31-035D801D05C1}" dt="2023-10-24T08:50:41.701" v="1110" actId="2696"/>
        <pc:sldMkLst>
          <pc:docMk/>
          <pc:sldMk cId="463386784" sldId="2147473930"/>
        </pc:sldMkLst>
      </pc:sldChg>
      <pc:sldChg chg="del">
        <pc:chgData name="Tường SKHĐT" userId="ab9568c39a88b08a" providerId="LiveId" clId="{264DB56F-FE3A-4437-BF31-035D801D05C1}" dt="2023-10-24T08:50:41.701" v="1110" actId="2696"/>
        <pc:sldMkLst>
          <pc:docMk/>
          <pc:sldMk cId="2464111991" sldId="2147473931"/>
        </pc:sldMkLst>
      </pc:sldChg>
      <pc:sldChg chg="del">
        <pc:chgData name="Tường SKHĐT" userId="ab9568c39a88b08a" providerId="LiveId" clId="{264DB56F-FE3A-4437-BF31-035D801D05C1}" dt="2023-10-24T08:50:41.701" v="1110" actId="2696"/>
        <pc:sldMkLst>
          <pc:docMk/>
          <pc:sldMk cId="4292532031" sldId="2147473932"/>
        </pc:sldMkLst>
      </pc:sldChg>
      <pc:sldChg chg="delSp modSp mod">
        <pc:chgData name="Tường SKHĐT" userId="ab9568c39a88b08a" providerId="LiveId" clId="{264DB56F-FE3A-4437-BF31-035D801D05C1}" dt="2023-10-27T02:51:36.902" v="1782" actId="20577"/>
        <pc:sldMkLst>
          <pc:docMk/>
          <pc:sldMk cId="2136813" sldId="2147473933"/>
        </pc:sldMkLst>
        <pc:spChg chg="del">
          <ac:chgData name="Tường SKHĐT" userId="ab9568c39a88b08a" providerId="LiveId" clId="{264DB56F-FE3A-4437-BF31-035D801D05C1}" dt="2023-10-24T08:15:51.164" v="1084" actId="21"/>
          <ac:spMkLst>
            <pc:docMk/>
            <pc:sldMk cId="2136813" sldId="2147473933"/>
            <ac:spMk id="3" creationId="{AB82A977-BBD2-B926-C57F-5D5DDB5F9400}"/>
          </ac:spMkLst>
        </pc:spChg>
        <pc:graphicFrameChg chg="del">
          <ac:chgData name="Tường SKHĐT" userId="ab9568c39a88b08a" providerId="LiveId" clId="{264DB56F-FE3A-4437-BF31-035D801D05C1}" dt="2023-10-24T08:15:30.907" v="1083" actId="21"/>
          <ac:graphicFrameMkLst>
            <pc:docMk/>
            <pc:sldMk cId="2136813" sldId="2147473933"/>
            <ac:graphicFrameMk id="2" creationId="{8181DBC6-B4CE-7453-6DAA-D8E337A28261}"/>
          </ac:graphicFrameMkLst>
        </pc:graphicFrameChg>
        <pc:graphicFrameChg chg="mod modGraphic">
          <ac:chgData name="Tường SKHĐT" userId="ab9568c39a88b08a" providerId="LiveId" clId="{264DB56F-FE3A-4437-BF31-035D801D05C1}" dt="2023-10-27T02:51:36.902" v="1782" actId="20577"/>
          <ac:graphicFrameMkLst>
            <pc:docMk/>
            <pc:sldMk cId="2136813" sldId="2147473933"/>
            <ac:graphicFrameMk id="8" creationId="{B5E5335D-2EED-82AF-3A59-FAE8BB94EAE1}"/>
          </ac:graphicFrameMkLst>
        </pc:graphicFrameChg>
      </pc:sldChg>
      <pc:sldChg chg="del">
        <pc:chgData name="Tường SKHĐT" userId="ab9568c39a88b08a" providerId="LiveId" clId="{264DB56F-FE3A-4437-BF31-035D801D05C1}" dt="2023-10-24T08:30:16.688" v="1097" actId="2696"/>
        <pc:sldMkLst>
          <pc:docMk/>
          <pc:sldMk cId="1192678400" sldId="2147473934"/>
        </pc:sldMkLst>
      </pc:sldChg>
      <pc:sldChg chg="del">
        <pc:chgData name="Tường SKHĐT" userId="ab9568c39a88b08a" providerId="LiveId" clId="{264DB56F-FE3A-4437-BF31-035D801D05C1}" dt="2023-10-24T08:49:22.478" v="1108" actId="2696"/>
        <pc:sldMkLst>
          <pc:docMk/>
          <pc:sldMk cId="1975095330" sldId="2147473935"/>
        </pc:sldMkLst>
      </pc:sldChg>
      <pc:sldChg chg="addSp delSp modSp add del mod">
        <pc:chgData name="Tường SKHĐT" userId="ab9568c39a88b08a" providerId="LiveId" clId="{264DB56F-FE3A-4437-BF31-035D801D05C1}" dt="2023-10-27T04:12:34.335" v="2450" actId="2696"/>
        <pc:sldMkLst>
          <pc:docMk/>
          <pc:sldMk cId="4140657677" sldId="2147473936"/>
        </pc:sldMkLst>
        <pc:spChg chg="mod">
          <ac:chgData name="Tường SKHĐT" userId="ab9568c39a88b08a" providerId="LiveId" clId="{264DB56F-FE3A-4437-BF31-035D801D05C1}" dt="2023-10-27T04:07:21.762" v="2029" actId="1076"/>
          <ac:spMkLst>
            <pc:docMk/>
            <pc:sldMk cId="4140657677" sldId="2147473936"/>
            <ac:spMk id="9" creationId="{233F2C2F-6188-A320-021B-D8727FB0CCAB}"/>
          </ac:spMkLst>
        </pc:spChg>
        <pc:graphicFrameChg chg="add mod">
          <ac:chgData name="Tường SKHĐT" userId="ab9568c39a88b08a" providerId="LiveId" clId="{264DB56F-FE3A-4437-BF31-035D801D05C1}" dt="2023-10-27T04:07:34.792" v="2035" actId="14100"/>
          <ac:graphicFrameMkLst>
            <pc:docMk/>
            <pc:sldMk cId="4140657677" sldId="2147473936"/>
            <ac:graphicFrameMk id="2" creationId="{D4967250-055E-66DD-2DDD-D7C9AA926F40}"/>
          </ac:graphicFrameMkLst>
        </pc:graphicFrameChg>
        <pc:graphicFrameChg chg="del">
          <ac:chgData name="Tường SKHĐT" userId="ab9568c39a88b08a" providerId="LiveId" clId="{264DB56F-FE3A-4437-BF31-035D801D05C1}" dt="2023-10-27T04:04:34.879" v="2026" actId="21"/>
          <ac:graphicFrameMkLst>
            <pc:docMk/>
            <pc:sldMk cId="4140657677" sldId="2147473936"/>
            <ac:graphicFrameMk id="5" creationId="{110F0997-CCDA-5EE4-155A-83DE632F92F4}"/>
          </ac:graphicFrameMkLst>
        </pc:graphicFrameChg>
        <pc:graphicFrameChg chg="mod">
          <ac:chgData name="Tường SKHĐT" userId="ab9568c39a88b08a" providerId="LiveId" clId="{264DB56F-FE3A-4437-BF31-035D801D05C1}" dt="2023-10-27T04:07:32.656" v="2034" actId="1076"/>
          <ac:graphicFrameMkLst>
            <pc:docMk/>
            <pc:sldMk cId="4140657677" sldId="2147473936"/>
            <ac:graphicFrameMk id="6" creationId="{D8D76164-D9F0-D688-B9FA-80BB19C9708F}"/>
          </ac:graphicFrameMkLst>
        </pc:graphicFrameChg>
      </pc:sldChg>
      <pc:sldChg chg="addSp delSp modSp add del mod">
        <pc:chgData name="Tường SKHĐT" userId="ab9568c39a88b08a" providerId="LiveId" clId="{264DB56F-FE3A-4437-BF31-035D801D05C1}" dt="2023-10-27T04:16:13.793" v="2619" actId="14100"/>
        <pc:sldMkLst>
          <pc:docMk/>
          <pc:sldMk cId="1338431916" sldId="2147473937"/>
        </pc:sldMkLst>
        <pc:spChg chg="mod">
          <ac:chgData name="Tường SKHĐT" userId="ab9568c39a88b08a" providerId="LiveId" clId="{264DB56F-FE3A-4437-BF31-035D801D05C1}" dt="2023-10-27T04:15:48.608" v="2614" actId="14100"/>
          <ac:spMkLst>
            <pc:docMk/>
            <pc:sldMk cId="1338431916" sldId="2147473937"/>
            <ac:spMk id="10" creationId="{BCC78433-D41A-09D5-5F8D-DDD236A6C2F9}"/>
          </ac:spMkLst>
        </pc:spChg>
        <pc:spChg chg="mod">
          <ac:chgData name="Tường SKHĐT" userId="ab9568c39a88b08a" providerId="LiveId" clId="{264DB56F-FE3A-4437-BF31-035D801D05C1}" dt="2023-10-27T04:14:28.066" v="2535" actId="1076"/>
          <ac:spMkLst>
            <pc:docMk/>
            <pc:sldMk cId="1338431916" sldId="2147473937"/>
            <ac:spMk id="11" creationId="{F2672FF3-2277-F6EC-D6E2-47CCB0D1CE24}"/>
          </ac:spMkLst>
        </pc:spChg>
        <pc:graphicFrameChg chg="add mod">
          <ac:chgData name="Tường SKHĐT" userId="ab9568c39a88b08a" providerId="LiveId" clId="{264DB56F-FE3A-4437-BF31-035D801D05C1}" dt="2023-10-27T04:14:22.500" v="2532" actId="14100"/>
          <ac:graphicFrameMkLst>
            <pc:docMk/>
            <pc:sldMk cId="1338431916" sldId="2147473937"/>
            <ac:graphicFrameMk id="2" creationId="{C0E290A1-015B-17A5-8F64-B69DFA932930}"/>
          </ac:graphicFrameMkLst>
        </pc:graphicFrameChg>
        <pc:graphicFrameChg chg="del">
          <ac:chgData name="Tường SKHĐT" userId="ab9568c39a88b08a" providerId="LiveId" clId="{264DB56F-FE3A-4437-BF31-035D801D05C1}" dt="2023-10-27T04:13:57.842" v="2521" actId="21"/>
          <ac:graphicFrameMkLst>
            <pc:docMk/>
            <pc:sldMk cId="1338431916" sldId="2147473937"/>
            <ac:graphicFrameMk id="3" creationId="{7DE166C4-8EDF-FCD8-4A56-57398D377F11}"/>
          </ac:graphicFrameMkLst>
        </pc:graphicFrameChg>
        <pc:graphicFrameChg chg="del">
          <ac:chgData name="Tường SKHĐT" userId="ab9568c39a88b08a" providerId="LiveId" clId="{264DB56F-FE3A-4437-BF31-035D801D05C1}" dt="2023-10-27T04:13:56.572" v="2520" actId="21"/>
          <ac:graphicFrameMkLst>
            <pc:docMk/>
            <pc:sldMk cId="1338431916" sldId="2147473937"/>
            <ac:graphicFrameMk id="5" creationId="{5FC9C2B6-2024-3A3B-B6E2-321509F53E4B}"/>
          </ac:graphicFrameMkLst>
        </pc:graphicFrameChg>
        <pc:graphicFrameChg chg="add mod">
          <ac:chgData name="Tường SKHĐT" userId="ab9568c39a88b08a" providerId="LiveId" clId="{264DB56F-FE3A-4437-BF31-035D801D05C1}" dt="2023-10-27T04:16:13.793" v="2619" actId="14100"/>
          <ac:graphicFrameMkLst>
            <pc:docMk/>
            <pc:sldMk cId="1338431916" sldId="2147473937"/>
            <ac:graphicFrameMk id="6" creationId="{9DBB01FF-0263-B80A-0801-E591141C53F3}"/>
          </ac:graphicFrameMkLst>
        </pc:graphicFrameChg>
      </pc:sldChg>
      <pc:sldChg chg="del">
        <pc:chgData name="Tường SKHĐT" userId="ab9568c39a88b08a" providerId="LiveId" clId="{264DB56F-FE3A-4437-BF31-035D801D05C1}" dt="2023-10-24T08:50:41.701" v="1110" actId="2696"/>
        <pc:sldMkLst>
          <pc:docMk/>
          <pc:sldMk cId="3082069709" sldId="2147473938"/>
        </pc:sldMkLst>
      </pc:sldChg>
      <pc:sldChg chg="del">
        <pc:chgData name="Tường SKHĐT" userId="ab9568c39a88b08a" providerId="LiveId" clId="{264DB56F-FE3A-4437-BF31-035D801D05C1}" dt="2023-10-23T07:11:24.111" v="14" actId="2696"/>
        <pc:sldMkLst>
          <pc:docMk/>
          <pc:sldMk cId="2858071675" sldId="2147473939"/>
        </pc:sldMkLst>
      </pc:sldChg>
      <pc:sldChg chg="modSp add mod">
        <pc:chgData name="Tường SKHĐT" userId="ab9568c39a88b08a" providerId="LiveId" clId="{264DB56F-FE3A-4437-BF31-035D801D05C1}" dt="2023-10-23T07:11:31.918" v="16" actId="20577"/>
        <pc:sldMkLst>
          <pc:docMk/>
          <pc:sldMk cId="2375478373" sldId="2147473940"/>
        </pc:sldMkLst>
        <pc:graphicFrameChg chg="modGraphic">
          <ac:chgData name="Tường SKHĐT" userId="ab9568c39a88b08a" providerId="LiveId" clId="{264DB56F-FE3A-4437-BF31-035D801D05C1}" dt="2023-10-23T07:11:31.918" v="16" actId="20577"/>
          <ac:graphicFrameMkLst>
            <pc:docMk/>
            <pc:sldMk cId="2375478373" sldId="2147473940"/>
            <ac:graphicFrameMk id="3" creationId="{19F8C869-87A6-0F98-C7BC-7F547BC514A6}"/>
          </ac:graphicFrameMkLst>
        </pc:graphicFrameChg>
      </pc:sldChg>
      <pc:sldChg chg="delSp modSp add mod">
        <pc:chgData name="Tường SKHĐT" userId="ab9568c39a88b08a" providerId="LiveId" clId="{264DB56F-FE3A-4437-BF31-035D801D05C1}" dt="2023-10-24T09:35:33.655" v="1738" actId="14100"/>
        <pc:sldMkLst>
          <pc:docMk/>
          <pc:sldMk cId="2698442417" sldId="2147473941"/>
        </pc:sldMkLst>
        <pc:spChg chg="mod">
          <ac:chgData name="Tường SKHĐT" userId="ab9568c39a88b08a" providerId="LiveId" clId="{264DB56F-FE3A-4437-BF31-035D801D05C1}" dt="2023-10-24T09:30:26.785" v="1638" actId="1076"/>
          <ac:spMkLst>
            <pc:docMk/>
            <pc:sldMk cId="2698442417" sldId="2147473941"/>
            <ac:spMk id="3" creationId="{903B4ABF-B441-1F98-8475-ADC2F5108218}"/>
          </ac:spMkLst>
        </pc:spChg>
        <pc:spChg chg="del">
          <ac:chgData name="Tường SKHĐT" userId="ab9568c39a88b08a" providerId="LiveId" clId="{264DB56F-FE3A-4437-BF31-035D801D05C1}" dt="2023-10-24T09:30:22.851" v="1637" actId="21"/>
          <ac:spMkLst>
            <pc:docMk/>
            <pc:sldMk cId="2698442417" sldId="2147473941"/>
            <ac:spMk id="5" creationId="{C2599812-EB40-ACB8-B7E9-854982AAC6B7}"/>
          </ac:spMkLst>
        </pc:spChg>
        <pc:graphicFrameChg chg="del">
          <ac:chgData name="Tường SKHĐT" userId="ab9568c39a88b08a" providerId="LiveId" clId="{264DB56F-FE3A-4437-BF31-035D801D05C1}" dt="2023-10-24T08:54:05.399" v="1147" actId="21"/>
          <ac:graphicFrameMkLst>
            <pc:docMk/>
            <pc:sldMk cId="2698442417" sldId="2147473941"/>
            <ac:graphicFrameMk id="2" creationId="{845FD6AD-4192-2754-844F-3912596E53A8}"/>
          </ac:graphicFrameMkLst>
        </pc:graphicFrameChg>
        <pc:graphicFrameChg chg="mod modGraphic">
          <ac:chgData name="Tường SKHĐT" userId="ab9568c39a88b08a" providerId="LiveId" clId="{264DB56F-FE3A-4437-BF31-035D801D05C1}" dt="2023-10-24T09:35:33.655" v="1738" actId="14100"/>
          <ac:graphicFrameMkLst>
            <pc:docMk/>
            <pc:sldMk cId="2698442417" sldId="2147473941"/>
            <ac:graphicFrameMk id="4" creationId="{1AB8787A-1FEA-32E8-0574-EE49DE59D798}"/>
          </ac:graphicFrameMkLst>
        </pc:graphicFrameChg>
        <pc:graphicFrameChg chg="del mod">
          <ac:chgData name="Tường SKHĐT" userId="ab9568c39a88b08a" providerId="LiveId" clId="{264DB56F-FE3A-4437-BF31-035D801D05C1}" dt="2023-10-24T08:54:19.310" v="1150"/>
          <ac:graphicFrameMkLst>
            <pc:docMk/>
            <pc:sldMk cId="2698442417" sldId="2147473941"/>
            <ac:graphicFrameMk id="6" creationId="{F9556BDA-75A8-FA44-A238-A6AB6E186050}"/>
          </ac:graphicFrameMkLst>
        </pc:graphicFrameChg>
        <pc:picChg chg="mod">
          <ac:chgData name="Tường SKHĐT" userId="ab9568c39a88b08a" providerId="LiveId" clId="{264DB56F-FE3A-4437-BF31-035D801D05C1}" dt="2023-10-24T09:35:28.701" v="1736" actId="1076"/>
          <ac:picMkLst>
            <pc:docMk/>
            <pc:sldMk cId="2698442417" sldId="2147473941"/>
            <ac:picMk id="7" creationId="{C2555B06-F972-B396-EE13-8F67508F61B4}"/>
          </ac:picMkLst>
        </pc:picChg>
      </pc:sldChg>
      <pc:sldChg chg="add del">
        <pc:chgData name="Tường SKHĐT" userId="ab9568c39a88b08a" providerId="LiveId" clId="{264DB56F-FE3A-4437-BF31-035D801D05C1}" dt="2023-10-27T02:55:24.033" v="1991" actId="2696"/>
        <pc:sldMkLst>
          <pc:docMk/>
          <pc:sldMk cId="541573729" sldId="2147473955"/>
        </pc:sldMkLst>
      </pc:sldChg>
      <pc:sldChg chg="add del">
        <pc:chgData name="Tường SKHĐT" userId="ab9568c39a88b08a" providerId="LiveId" clId="{264DB56F-FE3A-4437-BF31-035D801D05C1}" dt="2023-10-27T02:55:24.033" v="1991" actId="2696"/>
        <pc:sldMkLst>
          <pc:docMk/>
          <pc:sldMk cId="1394906361" sldId="2147473956"/>
        </pc:sldMkLst>
      </pc:sldChg>
      <pc:sldChg chg="add del">
        <pc:chgData name="Tường SKHĐT" userId="ab9568c39a88b08a" providerId="LiveId" clId="{264DB56F-FE3A-4437-BF31-035D801D05C1}" dt="2023-10-23T07:10:59.621" v="9" actId="2696"/>
        <pc:sldMkLst>
          <pc:docMk/>
          <pc:sldMk cId="2203466593" sldId="2147473957"/>
        </pc:sldMkLst>
      </pc:sldChg>
      <pc:sldChg chg="add del">
        <pc:chgData name="Tường SKHĐT" userId="ab9568c39a88b08a" providerId="LiveId" clId="{264DB56F-FE3A-4437-BF31-035D801D05C1}" dt="2023-10-23T07:10:52.664" v="8" actId="2696"/>
        <pc:sldMkLst>
          <pc:docMk/>
          <pc:sldMk cId="1099995128" sldId="2147473958"/>
        </pc:sldMkLst>
      </pc:sldChg>
      <pc:sldChg chg="add del">
        <pc:chgData name="Tường SKHĐT" userId="ab9568c39a88b08a" providerId="LiveId" clId="{264DB56F-FE3A-4437-BF31-035D801D05C1}" dt="2023-10-23T07:11:01.738" v="10" actId="2696"/>
        <pc:sldMkLst>
          <pc:docMk/>
          <pc:sldMk cId="1835848080" sldId="2147473959"/>
        </pc:sldMkLst>
      </pc:sldChg>
      <pc:sldChg chg="modSp add del mod">
        <pc:chgData name="Tường SKHĐT" userId="ab9568c39a88b08a" providerId="LiveId" clId="{264DB56F-FE3A-4437-BF31-035D801D05C1}" dt="2023-10-27T02:55:24.033" v="1991" actId="2696"/>
        <pc:sldMkLst>
          <pc:docMk/>
          <pc:sldMk cId="646989279" sldId="2147473960"/>
        </pc:sldMkLst>
        <pc:spChg chg="mod">
          <ac:chgData name="Tường SKHĐT" userId="ab9568c39a88b08a" providerId="LiveId" clId="{264DB56F-FE3A-4437-BF31-035D801D05C1}" dt="2023-10-23T07:11:05.782" v="12" actId="20577"/>
          <ac:spMkLst>
            <pc:docMk/>
            <pc:sldMk cId="646989279" sldId="2147473960"/>
            <ac:spMk id="3" creationId="{D56CE58D-FB5F-1D10-4BAF-E7B0E8BB9294}"/>
          </ac:spMkLst>
        </pc:spChg>
      </pc:sldChg>
      <pc:sldChg chg="add">
        <pc:chgData name="Tường SKHĐT" userId="ab9568c39a88b08a" providerId="LiveId" clId="{264DB56F-FE3A-4437-BF31-035D801D05C1}" dt="2023-10-23T07:11:43.354" v="17"/>
        <pc:sldMkLst>
          <pc:docMk/>
          <pc:sldMk cId="1552645557" sldId="2147473961"/>
        </pc:sldMkLst>
      </pc:sldChg>
      <pc:sldChg chg="add">
        <pc:chgData name="Tường SKHĐT" userId="ab9568c39a88b08a" providerId="LiveId" clId="{264DB56F-FE3A-4437-BF31-035D801D05C1}" dt="2023-10-23T07:12:04.521" v="19"/>
        <pc:sldMkLst>
          <pc:docMk/>
          <pc:sldMk cId="3023959516" sldId="2147473962"/>
        </pc:sldMkLst>
      </pc:sldChg>
      <pc:sldChg chg="add">
        <pc:chgData name="Tường SKHĐT" userId="ab9568c39a88b08a" providerId="LiveId" clId="{264DB56F-FE3A-4437-BF31-035D801D05C1}" dt="2023-10-23T07:12:24.684" v="21"/>
        <pc:sldMkLst>
          <pc:docMk/>
          <pc:sldMk cId="2266266031" sldId="2147473963"/>
        </pc:sldMkLst>
      </pc:sldChg>
      <pc:sldChg chg="modSp add mod">
        <pc:chgData name="Tường SKHĐT" userId="ab9568c39a88b08a" providerId="LiveId" clId="{264DB56F-FE3A-4437-BF31-035D801D05C1}" dt="2023-10-27T04:22:47.475" v="2976" actId="20577"/>
        <pc:sldMkLst>
          <pc:docMk/>
          <pc:sldMk cId="2982011231" sldId="2147473964"/>
        </pc:sldMkLst>
        <pc:graphicFrameChg chg="mod modGraphic">
          <ac:chgData name="Tường SKHĐT" userId="ab9568c39a88b08a" providerId="LiveId" clId="{264DB56F-FE3A-4437-BF31-035D801D05C1}" dt="2023-10-27T04:22:47.475" v="2976" actId="20577"/>
          <ac:graphicFrameMkLst>
            <pc:docMk/>
            <pc:sldMk cId="2982011231" sldId="2147473964"/>
            <ac:graphicFrameMk id="3" creationId="{19F8C869-87A6-0F98-C7BC-7F547BC514A6}"/>
          </ac:graphicFrameMkLst>
        </pc:graphicFrameChg>
      </pc:sldChg>
      <pc:sldChg chg="add del">
        <pc:chgData name="Tường SKHĐT" userId="ab9568c39a88b08a" providerId="LiveId" clId="{264DB56F-FE3A-4437-BF31-035D801D05C1}" dt="2023-10-23T07:17:13.701" v="65" actId="2696"/>
        <pc:sldMkLst>
          <pc:docMk/>
          <pc:sldMk cId="1904275954" sldId="2147473965"/>
        </pc:sldMkLst>
      </pc:sldChg>
      <pc:sldChg chg="add del">
        <pc:chgData name="Tường SKHĐT" userId="ab9568c39a88b08a" providerId="LiveId" clId="{264DB56F-FE3A-4437-BF31-035D801D05C1}" dt="2023-10-23T07:17:13.701" v="65" actId="2696"/>
        <pc:sldMkLst>
          <pc:docMk/>
          <pc:sldMk cId="938662210" sldId="2147473966"/>
        </pc:sldMkLst>
      </pc:sldChg>
      <pc:sldChg chg="modSp add mod">
        <pc:chgData name="Tường SKHĐT" userId="ab9568c39a88b08a" providerId="LiveId" clId="{264DB56F-FE3A-4437-BF31-035D801D05C1}" dt="2023-10-27T04:23:39.546" v="2980" actId="1076"/>
        <pc:sldMkLst>
          <pc:docMk/>
          <pc:sldMk cId="3542920401" sldId="2147473967"/>
        </pc:sldMkLst>
        <pc:spChg chg="mod">
          <ac:chgData name="Tường SKHĐT" userId="ab9568c39a88b08a" providerId="LiveId" clId="{264DB56F-FE3A-4437-BF31-035D801D05C1}" dt="2023-10-23T07:17:05.010" v="64" actId="20577"/>
          <ac:spMkLst>
            <pc:docMk/>
            <pc:sldMk cId="3542920401" sldId="2147473967"/>
            <ac:spMk id="2" creationId="{04221638-2F6E-CEF4-AB4A-065E2FCA4B4F}"/>
          </ac:spMkLst>
        </pc:spChg>
        <pc:graphicFrameChg chg="mod modGraphic">
          <ac:chgData name="Tường SKHĐT" userId="ab9568c39a88b08a" providerId="LiveId" clId="{264DB56F-FE3A-4437-BF31-035D801D05C1}" dt="2023-10-27T04:23:39.546" v="2980" actId="1076"/>
          <ac:graphicFrameMkLst>
            <pc:docMk/>
            <pc:sldMk cId="3542920401" sldId="2147473967"/>
            <ac:graphicFrameMk id="3" creationId="{19F8C869-87A6-0F98-C7BC-7F547BC514A6}"/>
          </ac:graphicFrameMkLst>
        </pc:graphicFrameChg>
      </pc:sldChg>
      <pc:sldChg chg="addSp delSp modSp add del mod">
        <pc:chgData name="Tường SKHĐT" userId="ab9568c39a88b08a" providerId="LiveId" clId="{264DB56F-FE3A-4437-BF31-035D801D05C1}" dt="2023-10-24T02:36:43.066" v="139" actId="2696"/>
        <pc:sldMkLst>
          <pc:docMk/>
          <pc:sldMk cId="2419425693" sldId="2147473968"/>
        </pc:sldMkLst>
        <pc:graphicFrameChg chg="add del mod">
          <ac:chgData name="Tường SKHĐT" userId="ab9568c39a88b08a" providerId="LiveId" clId="{264DB56F-FE3A-4437-BF31-035D801D05C1}" dt="2023-10-24T02:34:50.588" v="106"/>
          <ac:graphicFrameMkLst>
            <pc:docMk/>
            <pc:sldMk cId="2419425693" sldId="2147473968"/>
            <ac:graphicFrameMk id="2" creationId="{68E59DCE-7793-88A6-EDEB-1B66433DDBA7}"/>
          </ac:graphicFrameMkLst>
        </pc:graphicFrameChg>
        <pc:graphicFrameChg chg="del">
          <ac:chgData name="Tường SKHĐT" userId="ab9568c39a88b08a" providerId="LiveId" clId="{264DB56F-FE3A-4437-BF31-035D801D05C1}" dt="2023-10-24T02:34:57.061" v="108" actId="21"/>
          <ac:graphicFrameMkLst>
            <pc:docMk/>
            <pc:sldMk cId="2419425693" sldId="2147473968"/>
            <ac:graphicFrameMk id="3" creationId="{3B0F5F91-1B80-7AE8-A4AE-C152E2A4DC49}"/>
          </ac:graphicFrameMkLst>
        </pc:graphicFrameChg>
        <pc:graphicFrameChg chg="add mod">
          <ac:chgData name="Tường SKHĐT" userId="ab9568c39a88b08a" providerId="LiveId" clId="{264DB56F-FE3A-4437-BF31-035D801D05C1}" dt="2023-10-24T02:35:09.579" v="112" actId="14100"/>
          <ac:graphicFrameMkLst>
            <pc:docMk/>
            <pc:sldMk cId="2419425693" sldId="2147473968"/>
            <ac:graphicFrameMk id="4" creationId="{3B0F5F91-1B80-7AE8-A4AE-C152E2A4DC49}"/>
          </ac:graphicFrameMkLst>
        </pc:graphicFrameChg>
      </pc:sldChg>
      <pc:sldChg chg="modSp add mod">
        <pc:chgData name="Tường SKHĐT" userId="ab9568c39a88b08a" providerId="LiveId" clId="{264DB56F-FE3A-4437-BF31-035D801D05C1}" dt="2023-10-27T02:53:01.582" v="1815" actId="20577"/>
        <pc:sldMkLst>
          <pc:docMk/>
          <pc:sldMk cId="3381406513" sldId="2147473968"/>
        </pc:sldMkLst>
        <pc:spChg chg="mod">
          <ac:chgData name="Tường SKHĐT" userId="ab9568c39a88b08a" providerId="LiveId" clId="{264DB56F-FE3A-4437-BF31-035D801D05C1}" dt="2023-10-24T08:30:19.516" v="1100" actId="20577"/>
          <ac:spMkLst>
            <pc:docMk/>
            <pc:sldMk cId="3381406513" sldId="2147473968"/>
            <ac:spMk id="2" creationId="{A2518717-EF87-0090-E7D4-4415084501BD}"/>
          </ac:spMkLst>
        </pc:spChg>
        <pc:spChg chg="mod">
          <ac:chgData name="Tường SKHĐT" userId="ab9568c39a88b08a" providerId="LiveId" clId="{264DB56F-FE3A-4437-BF31-035D801D05C1}" dt="2023-10-27T02:52:39.467" v="1789" actId="20577"/>
          <ac:spMkLst>
            <pc:docMk/>
            <pc:sldMk cId="3381406513" sldId="2147473968"/>
            <ac:spMk id="20" creationId="{394D8737-1CA3-C18F-155A-3F82403D4E3B}"/>
          </ac:spMkLst>
        </pc:spChg>
        <pc:spChg chg="mod">
          <ac:chgData name="Tường SKHĐT" userId="ab9568c39a88b08a" providerId="LiveId" clId="{264DB56F-FE3A-4437-BF31-035D801D05C1}" dt="2023-10-27T02:52:47.098" v="1797" actId="20577"/>
          <ac:spMkLst>
            <pc:docMk/>
            <pc:sldMk cId="3381406513" sldId="2147473968"/>
            <ac:spMk id="27" creationId="{8D0CB480-EC39-4DC1-0353-768C8526261D}"/>
          </ac:spMkLst>
        </pc:spChg>
        <pc:spChg chg="mod">
          <ac:chgData name="Tường SKHĐT" userId="ab9568c39a88b08a" providerId="LiveId" clId="{264DB56F-FE3A-4437-BF31-035D801D05C1}" dt="2023-10-27T02:52:43.579" v="1791" actId="20577"/>
          <ac:spMkLst>
            <pc:docMk/>
            <pc:sldMk cId="3381406513" sldId="2147473968"/>
            <ac:spMk id="28" creationId="{0F9FC2CC-E142-6E69-C8D8-33B29DA66359}"/>
          </ac:spMkLst>
        </pc:spChg>
        <pc:spChg chg="mod">
          <ac:chgData name="Tường SKHĐT" userId="ab9568c39a88b08a" providerId="LiveId" clId="{264DB56F-FE3A-4437-BF31-035D801D05C1}" dt="2023-10-27T02:52:51.368" v="1803" actId="20577"/>
          <ac:spMkLst>
            <pc:docMk/>
            <pc:sldMk cId="3381406513" sldId="2147473968"/>
            <ac:spMk id="29" creationId="{8DD5A653-6B03-584A-539A-C531FCC0C782}"/>
          </ac:spMkLst>
        </pc:spChg>
        <pc:spChg chg="mod">
          <ac:chgData name="Tường SKHĐT" userId="ab9568c39a88b08a" providerId="LiveId" clId="{264DB56F-FE3A-4437-BF31-035D801D05C1}" dt="2023-10-27T02:52:58.469" v="1809" actId="20577"/>
          <ac:spMkLst>
            <pc:docMk/>
            <pc:sldMk cId="3381406513" sldId="2147473968"/>
            <ac:spMk id="37" creationId="{A633A4AB-4B54-9DFF-1D3F-EE9B0A4D52DA}"/>
          </ac:spMkLst>
        </pc:spChg>
        <pc:spChg chg="mod">
          <ac:chgData name="Tường SKHĐT" userId="ab9568c39a88b08a" providerId="LiveId" clId="{264DB56F-FE3A-4437-BF31-035D801D05C1}" dt="2023-10-27T02:52:55.296" v="1805" actId="20577"/>
          <ac:spMkLst>
            <pc:docMk/>
            <pc:sldMk cId="3381406513" sldId="2147473968"/>
            <ac:spMk id="47" creationId="{615E2FF8-44B4-E5D2-386A-D270D5A07DA1}"/>
          </ac:spMkLst>
        </pc:spChg>
        <pc:spChg chg="mod">
          <ac:chgData name="Tường SKHĐT" userId="ab9568c39a88b08a" providerId="LiveId" clId="{264DB56F-FE3A-4437-BF31-035D801D05C1}" dt="2023-10-27T02:53:01.582" v="1815" actId="20577"/>
          <ac:spMkLst>
            <pc:docMk/>
            <pc:sldMk cId="3381406513" sldId="2147473968"/>
            <ac:spMk id="53" creationId="{940E7436-8D16-138B-2BFE-178612083DAB}"/>
          </ac:spMkLst>
        </pc:spChg>
      </pc:sldChg>
      <pc:sldChg chg="add del">
        <pc:chgData name="Tường SKHĐT" userId="ab9568c39a88b08a" providerId="LiveId" clId="{264DB56F-FE3A-4437-BF31-035D801D05C1}" dt="2023-10-24T02:35:25.638" v="113" actId="2696"/>
        <pc:sldMkLst>
          <pc:docMk/>
          <pc:sldMk cId="3040489512" sldId="2147473969"/>
        </pc:sldMkLst>
      </pc:sldChg>
      <pc:sldChg chg="delSp modSp add mod">
        <pc:chgData name="Tường SKHĐT" userId="ab9568c39a88b08a" providerId="LiveId" clId="{264DB56F-FE3A-4437-BF31-035D801D05C1}" dt="2023-10-27T04:29:49.244" v="3018" actId="1076"/>
        <pc:sldMkLst>
          <pc:docMk/>
          <pc:sldMk cId="3483685414" sldId="2147473975"/>
        </pc:sldMkLst>
        <pc:graphicFrameChg chg="mod modGraphic">
          <ac:chgData name="Tường SKHĐT" userId="ab9568c39a88b08a" providerId="LiveId" clId="{264DB56F-FE3A-4437-BF31-035D801D05C1}" dt="2023-10-27T04:29:41.268" v="3016" actId="14100"/>
          <ac:graphicFrameMkLst>
            <pc:docMk/>
            <pc:sldMk cId="3483685414" sldId="2147473975"/>
            <ac:graphicFrameMk id="2" creationId="{123F638E-4807-C561-5CAA-242B24AE7D8B}"/>
          </ac:graphicFrameMkLst>
        </pc:graphicFrameChg>
        <pc:graphicFrameChg chg="del">
          <ac:chgData name="Tường SKHĐT" userId="ab9568c39a88b08a" providerId="LiveId" clId="{264DB56F-FE3A-4437-BF31-035D801D05C1}" dt="2023-10-27T04:28:47.513" v="3001" actId="21"/>
          <ac:graphicFrameMkLst>
            <pc:docMk/>
            <pc:sldMk cId="3483685414" sldId="2147473975"/>
            <ac:graphicFrameMk id="6" creationId="{BF54DE23-E949-F6BD-AB3A-16C6955799B5}"/>
          </ac:graphicFrameMkLst>
        </pc:graphicFrameChg>
        <pc:graphicFrameChg chg="mod modGraphic">
          <ac:chgData name="Tường SKHĐT" userId="ab9568c39a88b08a" providerId="LiveId" clId="{264DB56F-FE3A-4437-BF31-035D801D05C1}" dt="2023-10-27T04:29:23.642" v="3009" actId="1076"/>
          <ac:graphicFrameMkLst>
            <pc:docMk/>
            <pc:sldMk cId="3483685414" sldId="2147473975"/>
            <ac:graphicFrameMk id="9" creationId="{9BEC1466-1C89-B826-02C1-DE437E006117}"/>
          </ac:graphicFrameMkLst>
        </pc:graphicFrameChg>
        <pc:graphicFrameChg chg="mod">
          <ac:chgData name="Tường SKHĐT" userId="ab9568c39a88b08a" providerId="LiveId" clId="{264DB56F-FE3A-4437-BF31-035D801D05C1}" dt="2023-10-27T04:29:49.244" v="3018" actId="1076"/>
          <ac:graphicFrameMkLst>
            <pc:docMk/>
            <pc:sldMk cId="3483685414" sldId="2147473975"/>
            <ac:graphicFrameMk id="10" creationId="{A8CE89B5-E193-D84E-8852-E743EFA66614}"/>
          </ac:graphicFrameMkLst>
        </pc:graphicFrameChg>
      </pc:sldChg>
      <pc:sldChg chg="add">
        <pc:chgData name="Tường SKHĐT" userId="ab9568c39a88b08a" providerId="LiveId" clId="{264DB56F-FE3A-4437-BF31-035D801D05C1}" dt="2023-10-24T08:30:38.084" v="1101"/>
        <pc:sldMkLst>
          <pc:docMk/>
          <pc:sldMk cId="3196212633" sldId="2147473976"/>
        </pc:sldMkLst>
      </pc:sldChg>
      <pc:sldChg chg="modSp add mod">
        <pc:chgData name="Tường SKHĐT" userId="ab9568c39a88b08a" providerId="LiveId" clId="{264DB56F-FE3A-4437-BF31-035D801D05C1}" dt="2023-10-27T04:28:16.952" v="3000" actId="948"/>
        <pc:sldMkLst>
          <pc:docMk/>
          <pc:sldMk cId="1410722834" sldId="2147474036"/>
        </pc:sldMkLst>
        <pc:graphicFrameChg chg="mod modGraphic">
          <ac:chgData name="Tường SKHĐT" userId="ab9568c39a88b08a" providerId="LiveId" clId="{264DB56F-FE3A-4437-BF31-035D801D05C1}" dt="2023-10-27T04:28:16.952" v="3000" actId="948"/>
          <ac:graphicFrameMkLst>
            <pc:docMk/>
            <pc:sldMk cId="1410722834" sldId="2147474036"/>
            <ac:graphicFrameMk id="8" creationId="{B5E5335D-2EED-82AF-3A59-FAE8BB94EAE1}"/>
          </ac:graphicFrameMkLst>
        </pc:graphicFrameChg>
      </pc:sldChg>
      <pc:sldChg chg="addSp delSp modSp add mod">
        <pc:chgData name="Tường SKHĐT" userId="ab9568c39a88b08a" providerId="LiveId" clId="{264DB56F-FE3A-4437-BF31-035D801D05C1}" dt="2023-10-27T04:17:17.939" v="2644" actId="20577"/>
        <pc:sldMkLst>
          <pc:docMk/>
          <pc:sldMk cId="1307221819" sldId="2147474037"/>
        </pc:sldMkLst>
        <pc:spChg chg="add mod">
          <ac:chgData name="Tường SKHĐT" userId="ab9568c39a88b08a" providerId="LiveId" clId="{264DB56F-FE3A-4437-BF31-035D801D05C1}" dt="2023-10-27T04:12:43.563" v="2452" actId="1076"/>
          <ac:spMkLst>
            <pc:docMk/>
            <pc:sldMk cId="1307221819" sldId="2147474037"/>
            <ac:spMk id="5" creationId="{A8E630D1-9302-B86B-B084-892C8E100979}"/>
          </ac:spMkLst>
        </pc:spChg>
        <pc:spChg chg="add mod">
          <ac:chgData name="Tường SKHĐT" userId="ab9568c39a88b08a" providerId="LiveId" clId="{264DB56F-FE3A-4437-BF31-035D801D05C1}" dt="2023-10-27T04:12:27.252" v="2449" actId="14100"/>
          <ac:spMkLst>
            <pc:docMk/>
            <pc:sldMk cId="1307221819" sldId="2147474037"/>
            <ac:spMk id="6" creationId="{7F7848CB-4E56-A606-6E68-D4DD64093E1C}"/>
          </ac:spMkLst>
        </pc:spChg>
        <pc:spChg chg="mod">
          <ac:chgData name="Tường SKHĐT" userId="ab9568c39a88b08a" providerId="LiveId" clId="{264DB56F-FE3A-4437-BF31-035D801D05C1}" dt="2023-10-27T04:12:23.321" v="2448" actId="1076"/>
          <ac:spMkLst>
            <pc:docMk/>
            <pc:sldMk cId="1307221819" sldId="2147474037"/>
            <ac:spMk id="7" creationId="{6CE3C172-6B73-81D2-B734-810C1C811D2E}"/>
          </ac:spMkLst>
        </pc:spChg>
        <pc:graphicFrameChg chg="add mod">
          <ac:chgData name="Tường SKHĐT" userId="ab9568c39a88b08a" providerId="LiveId" clId="{264DB56F-FE3A-4437-BF31-035D801D05C1}" dt="2023-10-27T04:12:41.349" v="2451" actId="1076"/>
          <ac:graphicFrameMkLst>
            <pc:docMk/>
            <pc:sldMk cId="1307221819" sldId="2147474037"/>
            <ac:graphicFrameMk id="2" creationId="{65685129-3833-D191-0824-1912CC20487C}"/>
          </ac:graphicFrameMkLst>
        </pc:graphicFrameChg>
        <pc:graphicFrameChg chg="mod modGraphic">
          <ac:chgData name="Tường SKHĐT" userId="ab9568c39a88b08a" providerId="LiveId" clId="{264DB56F-FE3A-4437-BF31-035D801D05C1}" dt="2023-10-27T04:17:17.939" v="2644" actId="20577"/>
          <ac:graphicFrameMkLst>
            <pc:docMk/>
            <pc:sldMk cId="1307221819" sldId="2147474037"/>
            <ac:graphicFrameMk id="8" creationId="{B5E5335D-2EED-82AF-3A59-FAE8BB94EAE1}"/>
          </ac:graphicFrameMkLst>
        </pc:graphicFrameChg>
        <pc:picChg chg="del">
          <ac:chgData name="Tường SKHĐT" userId="ab9568c39a88b08a" providerId="LiveId" clId="{264DB56F-FE3A-4437-BF31-035D801D05C1}" dt="2023-10-27T04:08:41.091" v="2058" actId="21"/>
          <ac:picMkLst>
            <pc:docMk/>
            <pc:sldMk cId="1307221819" sldId="2147474037"/>
            <ac:picMk id="3" creationId="{94B371EF-6C68-7C1D-6410-B98355A720D8}"/>
          </ac:picMkLst>
        </pc:picChg>
        <pc:picChg chg="del">
          <ac:chgData name="Tường SKHĐT" userId="ab9568c39a88b08a" providerId="LiveId" clId="{264DB56F-FE3A-4437-BF31-035D801D05C1}" dt="2023-10-27T04:08:43.725" v="2059" actId="21"/>
          <ac:picMkLst>
            <pc:docMk/>
            <pc:sldMk cId="1307221819" sldId="2147474037"/>
            <ac:picMk id="4" creationId="{5045E7A8-8A58-D06A-A74A-C57274D706D5}"/>
          </ac:picMkLst>
        </pc:picChg>
      </pc:sldChg>
      <pc:sldChg chg="modSp add mod">
        <pc:chgData name="Tường SKHĐT" userId="ab9568c39a88b08a" providerId="LiveId" clId="{264DB56F-FE3A-4437-BF31-035D801D05C1}" dt="2023-10-27T04:24:37.862" v="2989" actId="1076"/>
        <pc:sldMkLst>
          <pc:docMk/>
          <pc:sldMk cId="2650796162" sldId="2147474038"/>
        </pc:sldMkLst>
        <pc:graphicFrameChg chg="mod modGraphic">
          <ac:chgData name="Tường SKHĐT" userId="ab9568c39a88b08a" providerId="LiveId" clId="{264DB56F-FE3A-4437-BF31-035D801D05C1}" dt="2023-10-27T04:24:37.862" v="2989" actId="1076"/>
          <ac:graphicFrameMkLst>
            <pc:docMk/>
            <pc:sldMk cId="2650796162" sldId="2147474038"/>
            <ac:graphicFrameMk id="9" creationId="{0FC7DBA8-03B5-1D5D-B7A1-68AA6F62DF7E}"/>
          </ac:graphicFrameMkLst>
        </pc:graphicFrameChg>
      </pc:sldChg>
      <pc:sldChg chg="addSp delSp modSp add mod">
        <pc:chgData name="Tường SKHĐT" userId="ab9568c39a88b08a" providerId="LiveId" clId="{264DB56F-FE3A-4437-BF31-035D801D05C1}" dt="2023-10-27T04:17:03.079" v="2635" actId="14100"/>
        <pc:sldMkLst>
          <pc:docMk/>
          <pc:sldMk cId="92869935" sldId="2147474039"/>
        </pc:sldMkLst>
        <pc:spChg chg="mod">
          <ac:chgData name="Tường SKHĐT" userId="ab9568c39a88b08a" providerId="LiveId" clId="{264DB56F-FE3A-4437-BF31-035D801D05C1}" dt="2023-10-27T04:16:26.855" v="2621" actId="20577"/>
          <ac:spMkLst>
            <pc:docMk/>
            <pc:sldMk cId="92869935" sldId="2147474039"/>
            <ac:spMk id="10" creationId="{BCC78433-D41A-09D5-5F8D-DDD236A6C2F9}"/>
          </ac:spMkLst>
        </pc:spChg>
        <pc:graphicFrameChg chg="add mod">
          <ac:chgData name="Tường SKHĐT" userId="ab9568c39a88b08a" providerId="LiveId" clId="{264DB56F-FE3A-4437-BF31-035D801D05C1}" dt="2023-10-27T04:17:03.079" v="2635" actId="14100"/>
          <ac:graphicFrameMkLst>
            <pc:docMk/>
            <pc:sldMk cId="92869935" sldId="2147474039"/>
            <ac:graphicFrameMk id="2" creationId="{B4A040B2-E77E-FAA8-87D4-B52619B59AA1}"/>
          </ac:graphicFrameMkLst>
        </pc:graphicFrameChg>
        <pc:graphicFrameChg chg="del">
          <ac:chgData name="Tường SKHĐT" userId="ab9568c39a88b08a" providerId="LiveId" clId="{264DB56F-FE3A-4437-BF31-035D801D05C1}" dt="2023-10-27T04:16:34.943" v="2623" actId="21"/>
          <ac:graphicFrameMkLst>
            <pc:docMk/>
            <pc:sldMk cId="92869935" sldId="2147474039"/>
            <ac:graphicFrameMk id="3" creationId="{7DE166C4-8EDF-FCD8-4A56-57398D377F11}"/>
          </ac:graphicFrameMkLst>
        </pc:graphicFrameChg>
        <pc:graphicFrameChg chg="del">
          <ac:chgData name="Tường SKHĐT" userId="ab9568c39a88b08a" providerId="LiveId" clId="{264DB56F-FE3A-4437-BF31-035D801D05C1}" dt="2023-10-27T04:16:33.673" v="2622" actId="21"/>
          <ac:graphicFrameMkLst>
            <pc:docMk/>
            <pc:sldMk cId="92869935" sldId="2147474039"/>
            <ac:graphicFrameMk id="5" creationId="{5FC9C2B6-2024-3A3B-B6E2-321509F53E4B}"/>
          </ac:graphicFrameMkLst>
        </pc:graphicFrameChg>
        <pc:graphicFrameChg chg="add mod">
          <ac:chgData name="Tường SKHĐT" userId="ab9568c39a88b08a" providerId="LiveId" clId="{264DB56F-FE3A-4437-BF31-035D801D05C1}" dt="2023-10-27T04:16:54.742" v="2631" actId="14100"/>
          <ac:graphicFrameMkLst>
            <pc:docMk/>
            <pc:sldMk cId="92869935" sldId="2147474039"/>
            <ac:graphicFrameMk id="6" creationId="{3B93F6BF-80F0-57D0-9202-558BF1671B5F}"/>
          </ac:graphicFrameMkLst>
        </pc:graphicFrameChg>
      </pc:sldChg>
      <pc:sldChg chg="addSp delSp modSp add mod">
        <pc:chgData name="Tường SKHĐT" userId="ab9568c39a88b08a" providerId="LiveId" clId="{264DB56F-FE3A-4437-BF31-035D801D05C1}" dt="2023-10-27T04:16:05.752" v="2617" actId="14100"/>
        <pc:sldMkLst>
          <pc:docMk/>
          <pc:sldMk cId="419441141" sldId="2147474040"/>
        </pc:sldMkLst>
        <pc:spChg chg="mod">
          <ac:chgData name="Tường SKHĐT" userId="ab9568c39a88b08a" providerId="LiveId" clId="{264DB56F-FE3A-4437-BF31-035D801D05C1}" dt="2023-10-27T04:15:38.492" v="2591" actId="20577"/>
          <ac:spMkLst>
            <pc:docMk/>
            <pc:sldMk cId="419441141" sldId="2147474040"/>
            <ac:spMk id="10" creationId="{BCC78433-D41A-09D5-5F8D-DDD236A6C2F9}"/>
          </ac:spMkLst>
        </pc:spChg>
        <pc:graphicFrameChg chg="del">
          <ac:chgData name="Tường SKHĐT" userId="ab9568c39a88b08a" providerId="LiveId" clId="{264DB56F-FE3A-4437-BF31-035D801D05C1}" dt="2023-10-27T04:15:19.119" v="2579" actId="21"/>
          <ac:graphicFrameMkLst>
            <pc:docMk/>
            <pc:sldMk cId="419441141" sldId="2147474040"/>
            <ac:graphicFrameMk id="2" creationId="{C0E290A1-015B-17A5-8F64-B69DFA932930}"/>
          </ac:graphicFrameMkLst>
        </pc:graphicFrameChg>
        <pc:graphicFrameChg chg="add mod">
          <ac:chgData name="Tường SKHĐT" userId="ab9568c39a88b08a" providerId="LiveId" clId="{264DB56F-FE3A-4437-BF31-035D801D05C1}" dt="2023-10-27T04:15:29.378" v="2583" actId="14100"/>
          <ac:graphicFrameMkLst>
            <pc:docMk/>
            <pc:sldMk cId="419441141" sldId="2147474040"/>
            <ac:graphicFrameMk id="3" creationId="{3C7470FE-4F35-47AB-30CE-C526F5637A9E}"/>
          </ac:graphicFrameMkLst>
        </pc:graphicFrameChg>
        <pc:graphicFrameChg chg="add mod">
          <ac:chgData name="Tường SKHĐT" userId="ab9568c39a88b08a" providerId="LiveId" clId="{264DB56F-FE3A-4437-BF31-035D801D05C1}" dt="2023-10-27T04:16:05.752" v="2617" actId="14100"/>
          <ac:graphicFrameMkLst>
            <pc:docMk/>
            <pc:sldMk cId="419441141" sldId="2147474040"/>
            <ac:graphicFrameMk id="5" creationId="{1CB3E511-E0FD-A0C5-6192-909BF855A9BE}"/>
          </ac:graphicFrameMkLst>
        </pc:graphicFrameChg>
        <pc:graphicFrameChg chg="del">
          <ac:chgData name="Tường SKHĐT" userId="ab9568c39a88b08a" providerId="LiveId" clId="{264DB56F-FE3A-4437-BF31-035D801D05C1}" dt="2023-10-27T04:15:21.085" v="2580" actId="21"/>
          <ac:graphicFrameMkLst>
            <pc:docMk/>
            <pc:sldMk cId="419441141" sldId="2147474040"/>
            <ac:graphicFrameMk id="6" creationId="{9DBB01FF-0263-B80A-0801-E591141C53F3}"/>
          </ac:graphicFrameMkLst>
        </pc:graphicFrameChg>
      </pc:sldChg>
      <pc:sldMasterChg chg="delSldLayout">
        <pc:chgData name="Tường SKHĐT" userId="ab9568c39a88b08a" providerId="LiveId" clId="{264DB56F-FE3A-4437-BF31-035D801D05C1}" dt="2023-10-24T08:50:41.701" v="1110" actId="2696"/>
        <pc:sldMasterMkLst>
          <pc:docMk/>
          <pc:sldMasterMk cId="2184812212" sldId="2147483912"/>
        </pc:sldMasterMkLst>
        <pc:sldLayoutChg chg="del">
          <pc:chgData name="Tường SKHĐT" userId="ab9568c39a88b08a" providerId="LiveId" clId="{264DB56F-FE3A-4437-BF31-035D801D05C1}" dt="2023-10-24T08:50:41.701" v="1110" actId="2696"/>
          <pc:sldLayoutMkLst>
            <pc:docMk/>
            <pc:sldMasterMk cId="2184812212" sldId="2147483912"/>
            <pc:sldLayoutMk cId="1404166178" sldId="2147483938"/>
          </pc:sldLayoutMkLst>
        </pc:sldLayoutChg>
      </pc:sldMasterChg>
    </pc:docChg>
  </pc:docChgLst>
  <pc:docChgLst>
    <pc:chgData name="Bình Nguyễn Thị" userId="cc7b680b2034ed09" providerId="LiveId" clId="{49AF0888-8420-413B-9908-2153D6B40D56}"/>
    <pc:docChg chg="undo custSel addSld delSld modSld">
      <pc:chgData name="Bình Nguyễn Thị" userId="cc7b680b2034ed09" providerId="LiveId" clId="{49AF0888-8420-413B-9908-2153D6B40D56}" dt="2023-08-22T09:12:32.190" v="3498" actId="6549"/>
      <pc:docMkLst>
        <pc:docMk/>
      </pc:docMkLst>
      <pc:sldChg chg="modSp mod">
        <pc:chgData name="Bình Nguyễn Thị" userId="cc7b680b2034ed09" providerId="LiveId" clId="{49AF0888-8420-413B-9908-2153D6B40D56}" dt="2023-08-22T07:16:38.084" v="3458" actId="6549"/>
        <pc:sldMkLst>
          <pc:docMk/>
          <pc:sldMk cId="4089019163" sldId="2147473497"/>
        </pc:sldMkLst>
        <pc:spChg chg="mod">
          <ac:chgData name="Bình Nguyễn Thị" userId="cc7b680b2034ed09" providerId="LiveId" clId="{49AF0888-8420-413B-9908-2153D6B40D56}" dt="2023-08-22T01:25:55.310" v="2807" actId="20577"/>
          <ac:spMkLst>
            <pc:docMk/>
            <pc:sldMk cId="4089019163" sldId="2147473497"/>
            <ac:spMk id="2" creationId="{266CE5CE-EBC6-2C57-6754-81674A7AE5E7}"/>
          </ac:spMkLst>
        </pc:spChg>
        <pc:spChg chg="mod">
          <ac:chgData name="Bình Nguyễn Thị" userId="cc7b680b2034ed09" providerId="LiveId" clId="{49AF0888-8420-413B-9908-2153D6B40D56}" dt="2023-08-22T07:16:38.084" v="3458" actId="6549"/>
          <ac:spMkLst>
            <pc:docMk/>
            <pc:sldMk cId="4089019163" sldId="2147473497"/>
            <ac:spMk id="3" creationId="{D56CE58D-FB5F-1D10-4BAF-E7B0E8BB9294}"/>
          </ac:spMkLst>
        </pc:spChg>
      </pc:sldChg>
      <pc:sldChg chg="modSp mod">
        <pc:chgData name="Bình Nguyễn Thị" userId="cc7b680b2034ed09" providerId="LiveId" clId="{49AF0888-8420-413B-9908-2153D6B40D56}" dt="2023-08-22T03:05:43.460" v="3350" actId="6549"/>
        <pc:sldMkLst>
          <pc:docMk/>
          <pc:sldMk cId="1786243308" sldId="2147473545"/>
        </pc:sldMkLst>
        <pc:graphicFrameChg chg="mod modGraphic">
          <ac:chgData name="Bình Nguyễn Thị" userId="cc7b680b2034ed09" providerId="LiveId" clId="{49AF0888-8420-413B-9908-2153D6B40D56}" dt="2023-08-22T03:05:43.460" v="3350" actId="6549"/>
          <ac:graphicFrameMkLst>
            <pc:docMk/>
            <pc:sldMk cId="1786243308" sldId="2147473545"/>
            <ac:graphicFrameMk id="8" creationId="{B5E5335D-2EED-82AF-3A59-FAE8BB94EAE1}"/>
          </ac:graphicFrameMkLst>
        </pc:graphicFrameChg>
      </pc:sldChg>
      <pc:sldChg chg="modSp mod">
        <pc:chgData name="Bình Nguyễn Thị" userId="cc7b680b2034ed09" providerId="LiveId" clId="{49AF0888-8420-413B-9908-2153D6B40D56}" dt="2023-08-22T02:19:05.287" v="2819" actId="6549"/>
        <pc:sldMkLst>
          <pc:docMk/>
          <pc:sldMk cId="3788652331" sldId="2147473664"/>
        </pc:sldMkLst>
        <pc:graphicFrameChg chg="mod modGraphic">
          <ac:chgData name="Bình Nguyễn Thị" userId="cc7b680b2034ed09" providerId="LiveId" clId="{49AF0888-8420-413B-9908-2153D6B40D56}" dt="2023-08-22T02:19:05.287" v="2819" actId="6549"/>
          <ac:graphicFrameMkLst>
            <pc:docMk/>
            <pc:sldMk cId="3788652331" sldId="2147473664"/>
            <ac:graphicFrameMk id="8" creationId="{B5E5335D-2EED-82AF-3A59-FAE8BB94EAE1}"/>
          </ac:graphicFrameMkLst>
        </pc:graphicFrameChg>
      </pc:sldChg>
      <pc:sldChg chg="modSp mod">
        <pc:chgData name="Bình Nguyễn Thị" userId="cc7b680b2034ed09" providerId="LiveId" clId="{49AF0888-8420-413B-9908-2153D6B40D56}" dt="2023-08-22T03:17:16.308" v="3389" actId="13926"/>
        <pc:sldMkLst>
          <pc:docMk/>
          <pc:sldMk cId="293803616" sldId="2147473681"/>
        </pc:sldMkLst>
        <pc:graphicFrameChg chg="mod modGraphic">
          <ac:chgData name="Bình Nguyễn Thị" userId="cc7b680b2034ed09" providerId="LiveId" clId="{49AF0888-8420-413B-9908-2153D6B40D56}" dt="2023-08-22T03:17:16.308" v="3389" actId="13926"/>
          <ac:graphicFrameMkLst>
            <pc:docMk/>
            <pc:sldMk cId="293803616" sldId="2147473681"/>
            <ac:graphicFrameMk id="8" creationId="{B5E5335D-2EED-82AF-3A59-FAE8BB94EAE1}"/>
          </ac:graphicFrameMkLst>
        </pc:graphicFrameChg>
      </pc:sldChg>
      <pc:sldChg chg="modSp mod">
        <pc:chgData name="Bình Nguyễn Thị" userId="cc7b680b2034ed09" providerId="LiveId" clId="{49AF0888-8420-413B-9908-2153D6B40D56}" dt="2023-08-22T01:07:52.252" v="2468" actId="13926"/>
        <pc:sldMkLst>
          <pc:docMk/>
          <pc:sldMk cId="603705395" sldId="2147473711"/>
        </pc:sldMkLst>
        <pc:graphicFrameChg chg="modGraphic">
          <ac:chgData name="Bình Nguyễn Thị" userId="cc7b680b2034ed09" providerId="LiveId" clId="{49AF0888-8420-413B-9908-2153D6B40D56}" dt="2023-08-22T01:07:52.252" v="2468" actId="13926"/>
          <ac:graphicFrameMkLst>
            <pc:docMk/>
            <pc:sldMk cId="603705395" sldId="2147473711"/>
            <ac:graphicFrameMk id="10" creationId="{83C0D92A-467E-3F41-0043-586F35EFB2C8}"/>
          </ac:graphicFrameMkLst>
        </pc:graphicFrameChg>
      </pc:sldChg>
      <pc:sldChg chg="add">
        <pc:chgData name="Bình Nguyễn Thị" userId="cc7b680b2034ed09" providerId="LiveId" clId="{49AF0888-8420-413B-9908-2153D6B40D56}" dt="2023-08-22T06:17:35.053" v="3416"/>
        <pc:sldMkLst>
          <pc:docMk/>
          <pc:sldMk cId="4140657677" sldId="2147473721"/>
        </pc:sldMkLst>
      </pc:sldChg>
      <pc:sldChg chg="add">
        <pc:chgData name="Bình Nguyễn Thị" userId="cc7b680b2034ed09" providerId="LiveId" clId="{49AF0888-8420-413B-9908-2153D6B40D56}" dt="2023-08-22T06:17:35.053" v="3416"/>
        <pc:sldMkLst>
          <pc:docMk/>
          <pc:sldMk cId="3539627603" sldId="2147473724"/>
        </pc:sldMkLst>
      </pc:sldChg>
      <pc:sldChg chg="add">
        <pc:chgData name="Bình Nguyễn Thị" userId="cc7b680b2034ed09" providerId="LiveId" clId="{49AF0888-8420-413B-9908-2153D6B40D56}" dt="2023-08-22T06:17:35.053" v="3416"/>
        <pc:sldMkLst>
          <pc:docMk/>
          <pc:sldMk cId="2255729486" sldId="2147473725"/>
        </pc:sldMkLst>
      </pc:sldChg>
      <pc:sldChg chg="modSp mod">
        <pc:chgData name="Bình Nguyễn Thị" userId="cc7b680b2034ed09" providerId="LiveId" clId="{49AF0888-8420-413B-9908-2153D6B40D56}" dt="2023-08-22T03:11:24.061" v="3369" actId="1036"/>
        <pc:sldMkLst>
          <pc:docMk/>
          <pc:sldMk cId="909716554" sldId="2147473727"/>
        </pc:sldMkLst>
        <pc:picChg chg="mod">
          <ac:chgData name="Bình Nguyễn Thị" userId="cc7b680b2034ed09" providerId="LiveId" clId="{49AF0888-8420-413B-9908-2153D6B40D56}" dt="2023-08-22T03:11:24.061" v="3369" actId="1036"/>
          <ac:picMkLst>
            <pc:docMk/>
            <pc:sldMk cId="909716554" sldId="2147473727"/>
            <ac:picMk id="5" creationId="{181F54A4-4E93-E842-848C-B419691AB33D}"/>
          </ac:picMkLst>
        </pc:picChg>
      </pc:sldChg>
      <pc:sldChg chg="modSp mod">
        <pc:chgData name="Bình Nguyễn Thị" userId="cc7b680b2034ed09" providerId="LiveId" clId="{49AF0888-8420-413B-9908-2153D6B40D56}" dt="2023-08-22T04:25:53.440" v="3390" actId="20577"/>
        <pc:sldMkLst>
          <pc:docMk/>
          <pc:sldMk cId="2569991023" sldId="2147473733"/>
        </pc:sldMkLst>
        <pc:graphicFrameChg chg="mod modGraphic">
          <ac:chgData name="Bình Nguyễn Thị" userId="cc7b680b2034ed09" providerId="LiveId" clId="{49AF0888-8420-413B-9908-2153D6B40D56}" dt="2023-08-22T04:25:53.440" v="3390" actId="20577"/>
          <ac:graphicFrameMkLst>
            <pc:docMk/>
            <pc:sldMk cId="2569991023" sldId="2147473733"/>
            <ac:graphicFrameMk id="8" creationId="{B5E5335D-2EED-82AF-3A59-FAE8BB94EAE1}"/>
          </ac:graphicFrameMkLst>
        </pc:graphicFrameChg>
      </pc:sldChg>
      <pc:sldChg chg="modSp mod">
        <pc:chgData name="Bình Nguyễn Thị" userId="cc7b680b2034ed09" providerId="LiveId" clId="{49AF0888-8420-413B-9908-2153D6B40D56}" dt="2023-08-22T02:20:13.034" v="2894" actId="13926"/>
        <pc:sldMkLst>
          <pc:docMk/>
          <pc:sldMk cId="3744426745" sldId="2147473737"/>
        </pc:sldMkLst>
        <pc:graphicFrameChg chg="mod modGraphic">
          <ac:chgData name="Bình Nguyễn Thị" userId="cc7b680b2034ed09" providerId="LiveId" clId="{49AF0888-8420-413B-9908-2153D6B40D56}" dt="2023-08-22T02:20:13.034" v="2894" actId="13926"/>
          <ac:graphicFrameMkLst>
            <pc:docMk/>
            <pc:sldMk cId="3744426745" sldId="2147473737"/>
            <ac:graphicFrameMk id="3" creationId="{1243D2EC-FD70-31EF-486E-0289B57D5A19}"/>
          </ac:graphicFrameMkLst>
        </pc:graphicFrameChg>
      </pc:sldChg>
      <pc:sldChg chg="modSp mod">
        <pc:chgData name="Bình Nguyễn Thị" userId="cc7b680b2034ed09" providerId="LiveId" clId="{49AF0888-8420-413B-9908-2153D6B40D56}" dt="2023-08-22T06:16:21.027" v="3415" actId="948"/>
        <pc:sldMkLst>
          <pc:docMk/>
          <pc:sldMk cId="2148431958" sldId="2147473749"/>
        </pc:sldMkLst>
        <pc:graphicFrameChg chg="mod modGraphic">
          <ac:chgData name="Bình Nguyễn Thị" userId="cc7b680b2034ed09" providerId="LiveId" clId="{49AF0888-8420-413B-9908-2153D6B40D56}" dt="2023-08-22T06:16:21.027" v="3415" actId="948"/>
          <ac:graphicFrameMkLst>
            <pc:docMk/>
            <pc:sldMk cId="2148431958" sldId="2147473749"/>
            <ac:graphicFrameMk id="8" creationId="{B5E5335D-2EED-82AF-3A59-FAE8BB94EAE1}"/>
          </ac:graphicFrameMkLst>
        </pc:graphicFrameChg>
      </pc:sldChg>
      <pc:sldChg chg="modSp mod">
        <pc:chgData name="Bình Nguyễn Thị" userId="cc7b680b2034ed09" providerId="LiveId" clId="{49AF0888-8420-413B-9908-2153D6B40D56}" dt="2023-08-22T00:17:37.525" v="730" actId="6549"/>
        <pc:sldMkLst>
          <pc:docMk/>
          <pc:sldMk cId="374992807" sldId="2147473797"/>
        </pc:sldMkLst>
        <pc:graphicFrameChg chg="modGraphic">
          <ac:chgData name="Bình Nguyễn Thị" userId="cc7b680b2034ed09" providerId="LiveId" clId="{49AF0888-8420-413B-9908-2153D6B40D56}" dt="2023-08-22T00:17:37.525" v="730" actId="6549"/>
          <ac:graphicFrameMkLst>
            <pc:docMk/>
            <pc:sldMk cId="374992807" sldId="2147473797"/>
            <ac:graphicFrameMk id="7" creationId="{EBB4E977-55CE-CD17-ECB0-B7E9B3E0F30B}"/>
          </ac:graphicFrameMkLst>
        </pc:graphicFrameChg>
      </pc:sldChg>
      <pc:sldChg chg="modSp mod">
        <pc:chgData name="Bình Nguyễn Thị" userId="cc7b680b2034ed09" providerId="LiveId" clId="{49AF0888-8420-413B-9908-2153D6B40D56}" dt="2023-08-22T00:03:53.271" v="496" actId="13926"/>
        <pc:sldMkLst>
          <pc:docMk/>
          <pc:sldMk cId="877416782" sldId="2147473804"/>
        </pc:sldMkLst>
        <pc:graphicFrameChg chg="modGraphic">
          <ac:chgData name="Bình Nguyễn Thị" userId="cc7b680b2034ed09" providerId="LiveId" clId="{49AF0888-8420-413B-9908-2153D6B40D56}" dt="2023-08-22T00:03:53.271" v="496" actId="13926"/>
          <ac:graphicFrameMkLst>
            <pc:docMk/>
            <pc:sldMk cId="877416782" sldId="2147473804"/>
            <ac:graphicFrameMk id="3" creationId="{1243D2EC-FD70-31EF-486E-0289B57D5A19}"/>
          </ac:graphicFrameMkLst>
        </pc:graphicFrameChg>
      </pc:sldChg>
      <pc:sldChg chg="modSp del mod">
        <pc:chgData name="Bình Nguyễn Thị" userId="cc7b680b2034ed09" providerId="LiveId" clId="{49AF0888-8420-413B-9908-2153D6B40D56}" dt="2023-08-22T09:11:58.345" v="3463" actId="47"/>
        <pc:sldMkLst>
          <pc:docMk/>
          <pc:sldMk cId="3864172541" sldId="2147473851"/>
        </pc:sldMkLst>
        <pc:graphicFrameChg chg="modGraphic">
          <ac:chgData name="Bình Nguyễn Thị" userId="cc7b680b2034ed09" providerId="LiveId" clId="{49AF0888-8420-413B-9908-2153D6B40D56}" dt="2023-08-22T02:43:40.622" v="2896" actId="6549"/>
          <ac:graphicFrameMkLst>
            <pc:docMk/>
            <pc:sldMk cId="3864172541" sldId="2147473851"/>
            <ac:graphicFrameMk id="8" creationId="{B5E5335D-2EED-82AF-3A59-FAE8BB94EAE1}"/>
          </ac:graphicFrameMkLst>
        </pc:graphicFrameChg>
      </pc:sldChg>
      <pc:sldChg chg="add">
        <pc:chgData name="Bình Nguyễn Thị" userId="cc7b680b2034ed09" providerId="LiveId" clId="{49AF0888-8420-413B-9908-2153D6B40D56}" dt="2023-08-22T09:11:48.875" v="3462"/>
        <pc:sldMkLst>
          <pc:docMk/>
          <pc:sldMk cId="2159545141" sldId="2147473852"/>
        </pc:sldMkLst>
      </pc:sldChg>
      <pc:sldChg chg="del">
        <pc:chgData name="Bình Nguyễn Thị" userId="cc7b680b2034ed09" providerId="LiveId" clId="{49AF0888-8420-413B-9908-2153D6B40D56}" dt="2023-08-22T06:17:40.717" v="3417" actId="47"/>
        <pc:sldMkLst>
          <pc:docMk/>
          <pc:sldMk cId="2431902142" sldId="2147473858"/>
        </pc:sldMkLst>
      </pc:sldChg>
      <pc:sldChg chg="del">
        <pc:chgData name="Bình Nguyễn Thị" userId="cc7b680b2034ed09" providerId="LiveId" clId="{49AF0888-8420-413B-9908-2153D6B40D56}" dt="2023-08-22T06:17:40.717" v="3417" actId="47"/>
        <pc:sldMkLst>
          <pc:docMk/>
          <pc:sldMk cId="2423476542" sldId="2147473859"/>
        </pc:sldMkLst>
      </pc:sldChg>
      <pc:sldChg chg="del">
        <pc:chgData name="Bình Nguyễn Thị" userId="cc7b680b2034ed09" providerId="LiveId" clId="{49AF0888-8420-413B-9908-2153D6B40D56}" dt="2023-08-22T06:17:40.717" v="3417" actId="47"/>
        <pc:sldMkLst>
          <pc:docMk/>
          <pc:sldMk cId="3136861841" sldId="2147473897"/>
        </pc:sldMkLst>
      </pc:sldChg>
      <pc:sldChg chg="modSp mod">
        <pc:chgData name="Bình Nguyễn Thị" userId="cc7b680b2034ed09" providerId="LiveId" clId="{49AF0888-8420-413B-9908-2153D6B40D56}" dt="2023-08-22T07:16:53.678" v="3460" actId="20577"/>
        <pc:sldMkLst>
          <pc:docMk/>
          <pc:sldMk cId="2567824478" sldId="2147473898"/>
        </pc:sldMkLst>
        <pc:spChg chg="mod">
          <ac:chgData name="Bình Nguyễn Thị" userId="cc7b680b2034ed09" providerId="LiveId" clId="{49AF0888-8420-413B-9908-2153D6B40D56}" dt="2023-08-22T07:16:53.678" v="3460" actId="20577"/>
          <ac:spMkLst>
            <pc:docMk/>
            <pc:sldMk cId="2567824478" sldId="2147473898"/>
            <ac:spMk id="3" creationId="{D56CE58D-FB5F-1D10-4BAF-E7B0E8BB9294}"/>
          </ac:spMkLst>
        </pc:spChg>
      </pc:sldChg>
      <pc:sldChg chg="modSp mod">
        <pc:chgData name="Bình Nguyễn Thị" userId="cc7b680b2034ed09" providerId="LiveId" clId="{49AF0888-8420-413B-9908-2153D6B40D56}" dt="2023-08-22T03:12:19.671" v="3372" actId="13926"/>
        <pc:sldMkLst>
          <pc:docMk/>
          <pc:sldMk cId="3708007095" sldId="2147473907"/>
        </pc:sldMkLst>
        <pc:spChg chg="mod">
          <ac:chgData name="Bình Nguyễn Thị" userId="cc7b680b2034ed09" providerId="LiveId" clId="{49AF0888-8420-413B-9908-2153D6B40D56}" dt="2023-08-22T02:52:46.138" v="3012" actId="1035"/>
          <ac:spMkLst>
            <pc:docMk/>
            <pc:sldMk cId="3708007095" sldId="2147473907"/>
            <ac:spMk id="2" creationId="{E3F2BF9A-C482-E244-621B-6DF71CDC208B}"/>
          </ac:spMkLst>
        </pc:spChg>
        <pc:spChg chg="mod">
          <ac:chgData name="Bình Nguyễn Thị" userId="cc7b680b2034ed09" providerId="LiveId" clId="{49AF0888-8420-413B-9908-2153D6B40D56}" dt="2023-08-22T02:52:43.103" v="3001" actId="1035"/>
          <ac:spMkLst>
            <pc:docMk/>
            <pc:sldMk cId="3708007095" sldId="2147473907"/>
            <ac:spMk id="25" creationId="{01DC26C3-E6F4-C27A-8624-3A65D81B6008}"/>
          </ac:spMkLst>
        </pc:spChg>
        <pc:graphicFrameChg chg="mod modGraphic">
          <ac:chgData name="Bình Nguyễn Thị" userId="cc7b680b2034ed09" providerId="LiveId" clId="{49AF0888-8420-413B-9908-2153D6B40D56}" dt="2023-08-22T03:12:19.671" v="3372" actId="13926"/>
          <ac:graphicFrameMkLst>
            <pc:docMk/>
            <pc:sldMk cId="3708007095" sldId="2147473907"/>
            <ac:graphicFrameMk id="8" creationId="{B5E5335D-2EED-82AF-3A59-FAE8BB94EAE1}"/>
          </ac:graphicFrameMkLst>
        </pc:graphicFrameChg>
      </pc:sldChg>
      <pc:sldChg chg="modSp mod">
        <pc:chgData name="Bình Nguyễn Thị" userId="cc7b680b2034ed09" providerId="LiveId" clId="{49AF0888-8420-413B-9908-2153D6B40D56}" dt="2023-08-22T01:04:46.690" v="2376" actId="20577"/>
        <pc:sldMkLst>
          <pc:docMk/>
          <pc:sldMk cId="2412779178" sldId="2147473908"/>
        </pc:sldMkLst>
        <pc:graphicFrameChg chg="modGraphic">
          <ac:chgData name="Bình Nguyễn Thị" userId="cc7b680b2034ed09" providerId="LiveId" clId="{49AF0888-8420-413B-9908-2153D6B40D56}" dt="2023-08-22T01:04:46.690" v="2376" actId="20577"/>
          <ac:graphicFrameMkLst>
            <pc:docMk/>
            <pc:sldMk cId="2412779178" sldId="2147473908"/>
            <ac:graphicFrameMk id="8" creationId="{B5E5335D-2EED-82AF-3A59-FAE8BB94EAE1}"/>
          </ac:graphicFrameMkLst>
        </pc:graphicFrameChg>
      </pc:sldChg>
      <pc:sldChg chg="modSp mod">
        <pc:chgData name="Bình Nguyễn Thị" userId="cc7b680b2034ed09" providerId="LiveId" clId="{49AF0888-8420-413B-9908-2153D6B40D56}" dt="2023-08-22T02:18:20.490" v="2817" actId="20577"/>
        <pc:sldMkLst>
          <pc:docMk/>
          <pc:sldMk cId="667538659" sldId="2147473909"/>
        </pc:sldMkLst>
        <pc:graphicFrameChg chg="mod modGraphic">
          <ac:chgData name="Bình Nguyễn Thị" userId="cc7b680b2034ed09" providerId="LiveId" clId="{49AF0888-8420-413B-9908-2153D6B40D56}" dt="2023-08-22T02:18:20.490" v="2817" actId="20577"/>
          <ac:graphicFrameMkLst>
            <pc:docMk/>
            <pc:sldMk cId="667538659" sldId="2147473909"/>
            <ac:graphicFrameMk id="6" creationId="{47027231-95EF-C8CE-4215-B126B807487B}"/>
          </ac:graphicFrameMkLst>
        </pc:graphicFrameChg>
      </pc:sldChg>
      <pc:sldChg chg="modSp mod">
        <pc:chgData name="Bình Nguyễn Thị" userId="cc7b680b2034ed09" providerId="LiveId" clId="{49AF0888-8420-413B-9908-2153D6B40D56}" dt="2023-08-22T02:50:20.227" v="2970" actId="13926"/>
        <pc:sldMkLst>
          <pc:docMk/>
          <pc:sldMk cId="2677969797" sldId="2147473911"/>
        </pc:sldMkLst>
        <pc:spChg chg="mod">
          <ac:chgData name="Bình Nguyễn Thị" userId="cc7b680b2034ed09" providerId="LiveId" clId="{49AF0888-8420-413B-9908-2153D6B40D56}" dt="2023-08-22T02:50:20.227" v="2970" actId="13926"/>
          <ac:spMkLst>
            <pc:docMk/>
            <pc:sldMk cId="2677969797" sldId="2147473911"/>
            <ac:spMk id="6" creationId="{EE2AFD69-5049-9DDD-F52A-53EDB37F27FB}"/>
          </ac:spMkLst>
        </pc:spChg>
      </pc:sldChg>
      <pc:sldChg chg="modSp mod">
        <pc:chgData name="Bình Nguyễn Thị" userId="cc7b680b2034ed09" providerId="LiveId" clId="{49AF0888-8420-413B-9908-2153D6B40D56}" dt="2023-08-22T00:30:29.672" v="1591" actId="1035"/>
        <pc:sldMkLst>
          <pc:docMk/>
          <pc:sldMk cId="3398253693" sldId="2147473912"/>
        </pc:sldMkLst>
        <pc:spChg chg="mod">
          <ac:chgData name="Bình Nguyễn Thị" userId="cc7b680b2034ed09" providerId="LiveId" clId="{49AF0888-8420-413B-9908-2153D6B40D56}" dt="2023-08-22T00:30:29.672" v="1591" actId="1035"/>
          <ac:spMkLst>
            <pc:docMk/>
            <pc:sldMk cId="3398253693" sldId="2147473912"/>
            <ac:spMk id="6" creationId="{EE2AFD69-5049-9DDD-F52A-53EDB37F27FB}"/>
          </ac:spMkLst>
        </pc:spChg>
      </pc:sldChg>
      <pc:sldChg chg="modSp mod">
        <pc:chgData name="Bình Nguyễn Thị" userId="cc7b680b2034ed09" providerId="LiveId" clId="{49AF0888-8420-413B-9908-2153D6B40D56}" dt="2023-08-22T02:57:30.617" v="3205" actId="20577"/>
        <pc:sldMkLst>
          <pc:docMk/>
          <pc:sldMk cId="3818806913" sldId="2147473914"/>
        </pc:sldMkLst>
        <pc:graphicFrameChg chg="modGraphic">
          <ac:chgData name="Bình Nguyễn Thị" userId="cc7b680b2034ed09" providerId="LiveId" clId="{49AF0888-8420-413B-9908-2153D6B40D56}" dt="2023-08-22T02:57:30.617" v="3205" actId="20577"/>
          <ac:graphicFrameMkLst>
            <pc:docMk/>
            <pc:sldMk cId="3818806913" sldId="2147473914"/>
            <ac:graphicFrameMk id="8" creationId="{B5E5335D-2EED-82AF-3A59-FAE8BB94EAE1}"/>
          </ac:graphicFrameMkLst>
        </pc:graphicFrameChg>
      </pc:sldChg>
      <pc:sldChg chg="modSp">
        <pc:chgData name="Bình Nguyễn Thị" userId="cc7b680b2034ed09" providerId="LiveId" clId="{49AF0888-8420-413B-9908-2153D6B40D56}" dt="2023-08-22T03:11:41.036" v="3370" actId="14100"/>
        <pc:sldMkLst>
          <pc:docMk/>
          <pc:sldMk cId="984505376" sldId="2147473915"/>
        </pc:sldMkLst>
        <pc:graphicFrameChg chg="mod">
          <ac:chgData name="Bình Nguyễn Thị" userId="cc7b680b2034ed09" providerId="LiveId" clId="{49AF0888-8420-413B-9908-2153D6B40D56}" dt="2023-08-22T03:11:41.036" v="3370" actId="14100"/>
          <ac:graphicFrameMkLst>
            <pc:docMk/>
            <pc:sldMk cId="984505376" sldId="2147473915"/>
            <ac:graphicFrameMk id="6" creationId="{E59C35BC-CC9C-72C0-666B-69DD0C9F1928}"/>
          </ac:graphicFrameMkLst>
        </pc:graphicFrameChg>
      </pc:sldChg>
      <pc:sldChg chg="modSp mod">
        <pc:chgData name="Bình Nguyễn Thị" userId="cc7b680b2034ed09" providerId="LiveId" clId="{49AF0888-8420-413B-9908-2153D6B40D56}" dt="2023-08-22T03:16:33.170" v="3386" actId="6549"/>
        <pc:sldMkLst>
          <pc:docMk/>
          <pc:sldMk cId="3430279622" sldId="2147473920"/>
        </pc:sldMkLst>
        <pc:graphicFrameChg chg="modGraphic">
          <ac:chgData name="Bình Nguyễn Thị" userId="cc7b680b2034ed09" providerId="LiveId" clId="{49AF0888-8420-413B-9908-2153D6B40D56}" dt="2023-08-22T03:16:33.170" v="3386" actId="6549"/>
          <ac:graphicFrameMkLst>
            <pc:docMk/>
            <pc:sldMk cId="3430279622" sldId="2147473920"/>
            <ac:graphicFrameMk id="3" creationId="{19F8C869-87A6-0F98-C7BC-7F547BC514A6}"/>
          </ac:graphicFrameMkLst>
        </pc:graphicFrameChg>
      </pc:sldChg>
      <pc:sldChg chg="modSp mod">
        <pc:chgData name="Bình Nguyễn Thị" userId="cc7b680b2034ed09" providerId="LiveId" clId="{49AF0888-8420-413B-9908-2153D6B40D56}" dt="2023-08-22T03:16:50.444" v="3387" actId="13926"/>
        <pc:sldMkLst>
          <pc:docMk/>
          <pc:sldMk cId="636825057" sldId="2147473924"/>
        </pc:sldMkLst>
        <pc:graphicFrameChg chg="modGraphic">
          <ac:chgData name="Bình Nguyễn Thị" userId="cc7b680b2034ed09" providerId="LiveId" clId="{49AF0888-8420-413B-9908-2153D6B40D56}" dt="2023-08-22T03:16:50.444" v="3387" actId="13926"/>
          <ac:graphicFrameMkLst>
            <pc:docMk/>
            <pc:sldMk cId="636825057" sldId="2147473924"/>
            <ac:graphicFrameMk id="3" creationId="{19F8C869-87A6-0F98-C7BC-7F547BC514A6}"/>
          </ac:graphicFrameMkLst>
        </pc:graphicFrameChg>
      </pc:sldChg>
      <pc:sldChg chg="modSp add mod">
        <pc:chgData name="Bình Nguyễn Thị" userId="cc7b680b2034ed09" providerId="LiveId" clId="{49AF0888-8420-413B-9908-2153D6B40D56}" dt="2023-08-22T07:16:59.929" v="3461" actId="20577"/>
        <pc:sldMkLst>
          <pc:docMk/>
          <pc:sldMk cId="656767288" sldId="2147473927"/>
        </pc:sldMkLst>
        <pc:spChg chg="mod">
          <ac:chgData name="Bình Nguyễn Thị" userId="cc7b680b2034ed09" providerId="LiveId" clId="{49AF0888-8420-413B-9908-2153D6B40D56}" dt="2023-08-22T06:21:33.589" v="3457" actId="6549"/>
          <ac:spMkLst>
            <pc:docMk/>
            <pc:sldMk cId="656767288" sldId="2147473927"/>
            <ac:spMk id="2" creationId="{266CE5CE-EBC6-2C57-6754-81674A7AE5E7}"/>
          </ac:spMkLst>
        </pc:spChg>
        <pc:spChg chg="mod">
          <ac:chgData name="Bình Nguyễn Thị" userId="cc7b680b2034ed09" providerId="LiveId" clId="{49AF0888-8420-413B-9908-2153D6B40D56}" dt="2023-08-22T07:16:59.929" v="3461" actId="20577"/>
          <ac:spMkLst>
            <pc:docMk/>
            <pc:sldMk cId="656767288" sldId="2147473927"/>
            <ac:spMk id="3" creationId="{D56CE58D-FB5F-1D10-4BAF-E7B0E8BB9294}"/>
          </ac:spMkLst>
        </pc:spChg>
      </pc:sldChg>
      <pc:sldChg chg="add">
        <pc:chgData name="Bình Nguyễn Thị" userId="cc7b680b2034ed09" providerId="LiveId" clId="{49AF0888-8420-413B-9908-2153D6B40D56}" dt="2023-08-22T09:11:48.875" v="3462"/>
        <pc:sldMkLst>
          <pc:docMk/>
          <pc:sldMk cId="3622183343" sldId="2147473928"/>
        </pc:sldMkLst>
      </pc:sldChg>
      <pc:sldChg chg="modSp mod">
        <pc:chgData name="Bình Nguyễn Thị" userId="cc7b680b2034ed09" providerId="LiveId" clId="{49AF0888-8420-413B-9908-2153D6B40D56}" dt="2023-08-22T06:19:36.741" v="3425" actId="20577"/>
        <pc:sldMkLst>
          <pc:docMk/>
          <pc:sldMk cId="463386784" sldId="2147473930"/>
        </pc:sldMkLst>
        <pc:graphicFrameChg chg="modGraphic">
          <ac:chgData name="Bình Nguyễn Thị" userId="cc7b680b2034ed09" providerId="LiveId" clId="{49AF0888-8420-413B-9908-2153D6B40D56}" dt="2023-08-22T06:19:36.741" v="3425" actId="20577"/>
          <ac:graphicFrameMkLst>
            <pc:docMk/>
            <pc:sldMk cId="463386784" sldId="2147473930"/>
            <ac:graphicFrameMk id="2" creationId="{F2275EC8-FBA6-9463-01BA-4CB990E41910}"/>
          </ac:graphicFrameMkLst>
        </pc:graphicFrameChg>
      </pc:sldChg>
      <pc:sldChg chg="modSp mod">
        <pc:chgData name="Bình Nguyễn Thị" userId="cc7b680b2034ed09" providerId="LiveId" clId="{49AF0888-8420-413B-9908-2153D6B40D56}" dt="2023-08-22T01:10:44.268" v="2524" actId="13926"/>
        <pc:sldMkLst>
          <pc:docMk/>
          <pc:sldMk cId="2464111991" sldId="2147473931"/>
        </pc:sldMkLst>
        <pc:graphicFrameChg chg="modGraphic">
          <ac:chgData name="Bình Nguyễn Thị" userId="cc7b680b2034ed09" providerId="LiveId" clId="{49AF0888-8420-413B-9908-2153D6B40D56}" dt="2023-08-22T01:10:44.268" v="2524" actId="13926"/>
          <ac:graphicFrameMkLst>
            <pc:docMk/>
            <pc:sldMk cId="2464111991" sldId="2147473931"/>
            <ac:graphicFrameMk id="10" creationId="{83C0D92A-467E-3F41-0043-586F35EFB2C8}"/>
          </ac:graphicFrameMkLst>
        </pc:graphicFrameChg>
      </pc:sldChg>
      <pc:sldChg chg="modSp mod">
        <pc:chgData name="Bình Nguyễn Thị" userId="cc7b680b2034ed09" providerId="LiveId" clId="{49AF0888-8420-413B-9908-2153D6B40D56}" dt="2023-08-22T03:15:35.028" v="3373" actId="13926"/>
        <pc:sldMkLst>
          <pc:docMk/>
          <pc:sldMk cId="4292532031" sldId="2147473932"/>
        </pc:sldMkLst>
        <pc:graphicFrameChg chg="modGraphic">
          <ac:chgData name="Bình Nguyễn Thị" userId="cc7b680b2034ed09" providerId="LiveId" clId="{49AF0888-8420-413B-9908-2153D6B40D56}" dt="2023-08-22T03:15:35.028" v="3373" actId="13926"/>
          <ac:graphicFrameMkLst>
            <pc:docMk/>
            <pc:sldMk cId="4292532031" sldId="2147473932"/>
            <ac:graphicFrameMk id="10" creationId="{83C0D92A-467E-3F41-0043-586F35EFB2C8}"/>
          </ac:graphicFrameMkLst>
        </pc:graphicFrameChg>
      </pc:sldChg>
      <pc:sldChg chg="modSp add mod">
        <pc:chgData name="Bình Nguyễn Thị" userId="cc7b680b2034ed09" providerId="LiveId" clId="{49AF0888-8420-413B-9908-2153D6B40D56}" dt="2023-08-22T09:12:32.190" v="3498" actId="6549"/>
        <pc:sldMkLst>
          <pc:docMk/>
          <pc:sldMk cId="2136813" sldId="2147473933"/>
        </pc:sldMkLst>
        <pc:graphicFrameChg chg="modGraphic">
          <ac:chgData name="Bình Nguyễn Thị" userId="cc7b680b2034ed09" providerId="LiveId" clId="{49AF0888-8420-413B-9908-2153D6B40D56}" dt="2023-08-22T09:12:32.190" v="3498" actId="6549"/>
          <ac:graphicFrameMkLst>
            <pc:docMk/>
            <pc:sldMk cId="2136813" sldId="2147473933"/>
            <ac:graphicFrameMk id="8" creationId="{B5E5335D-2EED-82AF-3A59-FAE8BB94EAE1}"/>
          </ac:graphicFrameMkLst>
        </pc:graphicFrameChg>
      </pc:sldChg>
      <pc:sldChg chg="add del">
        <pc:chgData name="Bình Nguyễn Thị" userId="cc7b680b2034ed09" providerId="LiveId" clId="{49AF0888-8420-413B-9908-2153D6B40D56}" dt="2023-08-22T02:56:56.098" v="3137" actId="47"/>
        <pc:sldMkLst>
          <pc:docMk/>
          <pc:sldMk cId="2835536640" sldId="2147473933"/>
        </pc:sldMkLst>
      </pc:sldChg>
    </pc:docChg>
  </pc:docChgLst>
  <pc:docChgLst>
    <pc:chgData name="Bình Nguyễn Thị" userId="cc7b680b2034ed09" providerId="LiveId" clId="{FB065824-2DBB-4A98-80EB-84D9AF842FB8}"/>
    <pc:docChg chg="undo custSel modSld">
      <pc:chgData name="Bình Nguyễn Thị" userId="cc7b680b2034ed09" providerId="LiveId" clId="{FB065824-2DBB-4A98-80EB-84D9AF842FB8}" dt="2023-08-23T06:40:36.081" v="217" actId="6549"/>
      <pc:docMkLst>
        <pc:docMk/>
      </pc:docMkLst>
      <pc:sldChg chg="modSp mod">
        <pc:chgData name="Bình Nguyễn Thị" userId="cc7b680b2034ed09" providerId="LiveId" clId="{FB065824-2DBB-4A98-80EB-84D9AF842FB8}" dt="2023-08-23T06:40:36.081" v="217" actId="6549"/>
        <pc:sldMkLst>
          <pc:docMk/>
          <pc:sldMk cId="3430279622" sldId="2147473920"/>
        </pc:sldMkLst>
        <pc:graphicFrameChg chg="mod modGraphic">
          <ac:chgData name="Bình Nguyễn Thị" userId="cc7b680b2034ed09" providerId="LiveId" clId="{FB065824-2DBB-4A98-80EB-84D9AF842FB8}" dt="2023-08-23T06:40:36.081" v="217" actId="6549"/>
          <ac:graphicFrameMkLst>
            <pc:docMk/>
            <pc:sldMk cId="3430279622" sldId="2147473920"/>
            <ac:graphicFrameMk id="3" creationId="{19F8C869-87A6-0F98-C7BC-7F547BC514A6}"/>
          </ac:graphicFrameMkLst>
        </pc:graphicFrameChg>
      </pc:sldChg>
    </pc:docChg>
  </pc:docChgLst>
  <pc:docChgLst>
    <pc:chgData name="Tường SKHĐT" userId="ab9568c39a88b08a" providerId="LiveId" clId="{C2C60B9F-0860-4677-A39D-E3BC73FD1A73}"/>
    <pc:docChg chg="undo custSel addSld delSld modSld">
      <pc:chgData name="Tường SKHĐT" userId="ab9568c39a88b08a" providerId="LiveId" clId="{C2C60B9F-0860-4677-A39D-E3BC73FD1A73}" dt="2023-11-01T09:17:12.639" v="2645" actId="20577"/>
      <pc:docMkLst>
        <pc:docMk/>
      </pc:docMkLst>
      <pc:sldChg chg="modSp mod">
        <pc:chgData name="Tường SKHĐT" userId="ab9568c39a88b08a" providerId="LiveId" clId="{C2C60B9F-0860-4677-A39D-E3BC73FD1A73}" dt="2023-11-01T09:13:13.316" v="2548" actId="20577"/>
        <pc:sldMkLst>
          <pc:docMk/>
          <pc:sldMk cId="2836627691" sldId="257"/>
        </pc:sldMkLst>
        <pc:spChg chg="mod">
          <ac:chgData name="Tường SKHĐT" userId="ab9568c39a88b08a" providerId="LiveId" clId="{C2C60B9F-0860-4677-A39D-E3BC73FD1A73}" dt="2023-11-01T09:13:13.316" v="2548" actId="20577"/>
          <ac:spMkLst>
            <pc:docMk/>
            <pc:sldMk cId="2836627691" sldId="257"/>
            <ac:spMk id="5" creationId="{A572878F-6E5A-C4B7-395A-6D48496DE0DE}"/>
          </ac:spMkLst>
        </pc:spChg>
      </pc:sldChg>
      <pc:sldChg chg="modSp mod">
        <pc:chgData name="Tường SKHĐT" userId="ab9568c39a88b08a" providerId="LiveId" clId="{C2C60B9F-0860-4677-A39D-E3BC73FD1A73}" dt="2023-11-01T07:24:44.125" v="581" actId="20577"/>
        <pc:sldMkLst>
          <pc:docMk/>
          <pc:sldMk cId="3788652331" sldId="2147473664"/>
        </pc:sldMkLst>
        <pc:graphicFrameChg chg="mod modGraphic">
          <ac:chgData name="Tường SKHĐT" userId="ab9568c39a88b08a" providerId="LiveId" clId="{C2C60B9F-0860-4677-A39D-E3BC73FD1A73}" dt="2023-11-01T07:24:44.125" v="581" actId="20577"/>
          <ac:graphicFrameMkLst>
            <pc:docMk/>
            <pc:sldMk cId="3788652331" sldId="2147473664"/>
            <ac:graphicFrameMk id="8" creationId="{B5E5335D-2EED-82AF-3A59-FAE8BB94EAE1}"/>
          </ac:graphicFrameMkLst>
        </pc:graphicFrameChg>
      </pc:sldChg>
      <pc:sldChg chg="addSp delSp modSp mod">
        <pc:chgData name="Tường SKHĐT" userId="ab9568c39a88b08a" providerId="LiveId" clId="{C2C60B9F-0860-4677-A39D-E3BC73FD1A73}" dt="2023-11-01T07:51:54.853" v="1247" actId="1076"/>
        <pc:sldMkLst>
          <pc:docMk/>
          <pc:sldMk cId="293803616" sldId="2147473681"/>
        </pc:sldMkLst>
        <pc:spChg chg="add mod">
          <ac:chgData name="Tường SKHĐT" userId="ab9568c39a88b08a" providerId="LiveId" clId="{C2C60B9F-0860-4677-A39D-E3BC73FD1A73}" dt="2023-11-01T07:51:54.853" v="1247" actId="1076"/>
          <ac:spMkLst>
            <pc:docMk/>
            <pc:sldMk cId="293803616" sldId="2147473681"/>
            <ac:spMk id="5" creationId="{C972E971-C7CF-BC80-4562-5C8D0BC1EAC3}"/>
          </ac:spMkLst>
        </pc:spChg>
        <pc:graphicFrameChg chg="del">
          <ac:chgData name="Tường SKHĐT" userId="ab9568c39a88b08a" providerId="LiveId" clId="{C2C60B9F-0860-4677-A39D-E3BC73FD1A73}" dt="2023-11-01T07:50:45.481" v="1234"/>
          <ac:graphicFrameMkLst>
            <pc:docMk/>
            <pc:sldMk cId="293803616" sldId="2147473681"/>
            <ac:graphicFrameMk id="2" creationId="{3A34E01D-CB3B-B6D4-F8F4-5D59E7C3E3B3}"/>
          </ac:graphicFrameMkLst>
        </pc:graphicFrameChg>
        <pc:graphicFrameChg chg="mod">
          <ac:chgData name="Tường SKHĐT" userId="ab9568c39a88b08a" providerId="LiveId" clId="{C2C60B9F-0860-4677-A39D-E3BC73FD1A73}" dt="2023-11-01T07:51:17.766" v="1238" actId="14100"/>
          <ac:graphicFrameMkLst>
            <pc:docMk/>
            <pc:sldMk cId="293803616" sldId="2147473681"/>
            <ac:graphicFrameMk id="3" creationId="{473B7018-AEC8-5B51-EF11-6388F7BC2772}"/>
          </ac:graphicFrameMkLst>
        </pc:graphicFrameChg>
        <pc:graphicFrameChg chg="mod modGraphic">
          <ac:chgData name="Tường SKHĐT" userId="ab9568c39a88b08a" providerId="LiveId" clId="{C2C60B9F-0860-4677-A39D-E3BC73FD1A73}" dt="2023-11-01T07:50:15.969" v="1231" actId="20577"/>
          <ac:graphicFrameMkLst>
            <pc:docMk/>
            <pc:sldMk cId="293803616" sldId="2147473681"/>
            <ac:graphicFrameMk id="8" creationId="{B5E5335D-2EED-82AF-3A59-FAE8BB94EAE1}"/>
          </ac:graphicFrameMkLst>
        </pc:graphicFrameChg>
        <pc:picChg chg="del">
          <ac:chgData name="Tường SKHĐT" userId="ab9568c39a88b08a" providerId="LiveId" clId="{C2C60B9F-0860-4677-A39D-E3BC73FD1A73}" dt="2023-11-01T07:50:19.168" v="1232" actId="21"/>
          <ac:picMkLst>
            <pc:docMk/>
            <pc:sldMk cId="293803616" sldId="2147473681"/>
            <ac:picMk id="4" creationId="{2C81FAAE-E980-C8BB-CACB-1B5EBE71F7DE}"/>
          </ac:picMkLst>
        </pc:picChg>
        <pc:picChg chg="del">
          <ac:chgData name="Tường SKHĐT" userId="ab9568c39a88b08a" providerId="LiveId" clId="{C2C60B9F-0860-4677-A39D-E3BC73FD1A73}" dt="2023-11-01T07:50:22.201" v="1233" actId="21"/>
          <ac:picMkLst>
            <pc:docMk/>
            <pc:sldMk cId="293803616" sldId="2147473681"/>
            <ac:picMk id="7" creationId="{5CDE7AB5-FCC7-E08F-A14A-12072FF36A97}"/>
          </ac:picMkLst>
        </pc:picChg>
      </pc:sldChg>
      <pc:sldChg chg="modSp mod">
        <pc:chgData name="Tường SKHĐT" userId="ab9568c39a88b08a" providerId="LiveId" clId="{C2C60B9F-0860-4677-A39D-E3BC73FD1A73}" dt="2023-11-01T09:10:29.275" v="2518" actId="20577"/>
        <pc:sldMkLst>
          <pc:docMk/>
          <pc:sldMk cId="603705395" sldId="2147473711"/>
        </pc:sldMkLst>
        <pc:graphicFrameChg chg="mod modGraphic">
          <ac:chgData name="Tường SKHĐT" userId="ab9568c39a88b08a" providerId="LiveId" clId="{C2C60B9F-0860-4677-A39D-E3BC73FD1A73}" dt="2023-11-01T09:10:29.275" v="2518" actId="20577"/>
          <ac:graphicFrameMkLst>
            <pc:docMk/>
            <pc:sldMk cId="603705395" sldId="2147473711"/>
            <ac:graphicFrameMk id="10" creationId="{83C0D92A-467E-3F41-0043-586F35EFB2C8}"/>
          </ac:graphicFrameMkLst>
        </pc:graphicFrameChg>
      </pc:sldChg>
      <pc:sldChg chg="modSp mod">
        <pc:chgData name="Tường SKHĐT" userId="ab9568c39a88b08a" providerId="LiveId" clId="{C2C60B9F-0860-4677-A39D-E3BC73FD1A73}" dt="2023-11-01T07:14:56.449" v="248" actId="20577"/>
        <pc:sldMkLst>
          <pc:docMk/>
          <pc:sldMk cId="964652449" sldId="2147473728"/>
        </pc:sldMkLst>
        <pc:graphicFrameChg chg="modGraphic">
          <ac:chgData name="Tường SKHĐT" userId="ab9568c39a88b08a" providerId="LiveId" clId="{C2C60B9F-0860-4677-A39D-E3BC73FD1A73}" dt="2023-11-01T07:14:56.449" v="248" actId="20577"/>
          <ac:graphicFrameMkLst>
            <pc:docMk/>
            <pc:sldMk cId="964652449" sldId="2147473728"/>
            <ac:graphicFrameMk id="5" creationId="{B5E5335D-2EED-82AF-3A59-FAE8BB94EAE1}"/>
          </ac:graphicFrameMkLst>
        </pc:graphicFrameChg>
      </pc:sldChg>
      <pc:sldChg chg="modSp mod">
        <pc:chgData name="Tường SKHĐT" userId="ab9568c39a88b08a" providerId="LiveId" clId="{C2C60B9F-0860-4677-A39D-E3BC73FD1A73}" dt="2023-11-01T07:14:29.169" v="232" actId="20577"/>
        <pc:sldMkLst>
          <pc:docMk/>
          <pc:sldMk cId="505796185" sldId="2147473729"/>
        </pc:sldMkLst>
        <pc:graphicFrameChg chg="modGraphic">
          <ac:chgData name="Tường SKHĐT" userId="ab9568c39a88b08a" providerId="LiveId" clId="{C2C60B9F-0860-4677-A39D-E3BC73FD1A73}" dt="2023-11-01T07:14:29.169" v="232" actId="20577"/>
          <ac:graphicFrameMkLst>
            <pc:docMk/>
            <pc:sldMk cId="505796185" sldId="2147473729"/>
            <ac:graphicFrameMk id="3" creationId="{19F8C869-87A6-0F98-C7BC-7F547BC514A6}"/>
          </ac:graphicFrameMkLst>
        </pc:graphicFrameChg>
      </pc:sldChg>
      <pc:sldChg chg="addSp modSp mod">
        <pc:chgData name="Tường SKHĐT" userId="ab9568c39a88b08a" providerId="LiveId" clId="{C2C60B9F-0860-4677-A39D-E3BC73FD1A73}" dt="2023-11-01T07:59:02.371" v="1335" actId="688"/>
        <pc:sldMkLst>
          <pc:docMk/>
          <pc:sldMk cId="595962106" sldId="2147473854"/>
        </pc:sldMkLst>
        <pc:spChg chg="mod">
          <ac:chgData name="Tường SKHĐT" userId="ab9568c39a88b08a" providerId="LiveId" clId="{C2C60B9F-0860-4677-A39D-E3BC73FD1A73}" dt="2023-10-31T03:10:38.767" v="56" actId="20577"/>
          <ac:spMkLst>
            <pc:docMk/>
            <pc:sldMk cId="595962106" sldId="2147473854"/>
            <ac:spMk id="3" creationId="{A0D5D58A-756E-802D-A09E-1BEA6D184E77}"/>
          </ac:spMkLst>
        </pc:spChg>
        <pc:spChg chg="add mod">
          <ac:chgData name="Tường SKHĐT" userId="ab9568c39a88b08a" providerId="LiveId" clId="{C2C60B9F-0860-4677-A39D-E3BC73FD1A73}" dt="2023-10-31T03:52:32.227" v="143" actId="20577"/>
          <ac:spMkLst>
            <pc:docMk/>
            <pc:sldMk cId="595962106" sldId="2147473854"/>
            <ac:spMk id="7" creationId="{1D5BEF29-302C-58EC-1775-63A1A262249D}"/>
          </ac:spMkLst>
        </pc:spChg>
        <pc:spChg chg="mod">
          <ac:chgData name="Tường SKHĐT" userId="ab9568c39a88b08a" providerId="LiveId" clId="{C2C60B9F-0860-4677-A39D-E3BC73FD1A73}" dt="2023-11-01T07:59:02.371" v="1335" actId="688"/>
          <ac:spMkLst>
            <pc:docMk/>
            <pc:sldMk cId="595962106" sldId="2147473854"/>
            <ac:spMk id="10" creationId="{1E41EBCE-1ACE-56B8-F489-0F5C63BC1FBF}"/>
          </ac:spMkLst>
        </pc:spChg>
        <pc:spChg chg="mod">
          <ac:chgData name="Tường SKHĐT" userId="ab9568c39a88b08a" providerId="LiveId" clId="{C2C60B9F-0860-4677-A39D-E3BC73FD1A73}" dt="2023-10-31T03:11:45.998" v="113" actId="20577"/>
          <ac:spMkLst>
            <pc:docMk/>
            <pc:sldMk cId="595962106" sldId="2147473854"/>
            <ac:spMk id="16" creationId="{CD1FFBD1-4EFA-ED54-8F81-E3C9559069D4}"/>
          </ac:spMkLst>
        </pc:spChg>
        <pc:spChg chg="mod">
          <ac:chgData name="Tường SKHĐT" userId="ab9568c39a88b08a" providerId="LiveId" clId="{C2C60B9F-0860-4677-A39D-E3BC73FD1A73}" dt="2023-10-31T03:52:30.460" v="141" actId="1076"/>
          <ac:spMkLst>
            <pc:docMk/>
            <pc:sldMk cId="595962106" sldId="2147473854"/>
            <ac:spMk id="27" creationId="{01DC26C3-E6F4-C27A-8624-3A65D81B6008}"/>
          </ac:spMkLst>
        </pc:spChg>
        <pc:spChg chg="mod">
          <ac:chgData name="Tường SKHĐT" userId="ab9568c39a88b08a" providerId="LiveId" clId="{C2C60B9F-0860-4677-A39D-E3BC73FD1A73}" dt="2023-10-31T03:11:02.143" v="75" actId="20577"/>
          <ac:spMkLst>
            <pc:docMk/>
            <pc:sldMk cId="595962106" sldId="2147473854"/>
            <ac:spMk id="720" creationId="{00000000-0000-0000-0000-000000000000}"/>
          </ac:spMkLst>
        </pc:spChg>
        <pc:spChg chg="mod">
          <ac:chgData name="Tường SKHĐT" userId="ab9568c39a88b08a" providerId="LiveId" clId="{C2C60B9F-0860-4677-A39D-E3BC73FD1A73}" dt="2023-10-31T03:11:20.169" v="93" actId="20577"/>
          <ac:spMkLst>
            <pc:docMk/>
            <pc:sldMk cId="595962106" sldId="2147473854"/>
            <ac:spMk id="726" creationId="{00000000-0000-0000-0000-000000000000}"/>
          </ac:spMkLst>
        </pc:spChg>
      </pc:sldChg>
      <pc:sldChg chg="delSp modSp mod">
        <pc:chgData name="Tường SKHĐT" userId="ab9568c39a88b08a" providerId="LiveId" clId="{C2C60B9F-0860-4677-A39D-E3BC73FD1A73}" dt="2023-11-01T08:09:15.970" v="1346" actId="14734"/>
        <pc:sldMkLst>
          <pc:docMk/>
          <pc:sldMk cId="3676880401" sldId="2147473856"/>
        </pc:sldMkLst>
        <pc:graphicFrameChg chg="del modGraphic">
          <ac:chgData name="Tường SKHĐT" userId="ab9568c39a88b08a" providerId="LiveId" clId="{C2C60B9F-0860-4677-A39D-E3BC73FD1A73}" dt="2023-11-01T08:08:35.916" v="1338" actId="21"/>
          <ac:graphicFrameMkLst>
            <pc:docMk/>
            <pc:sldMk cId="3676880401" sldId="2147473856"/>
            <ac:graphicFrameMk id="2" creationId="{781A3CBD-AE46-7C45-0AAE-0A07A2AEE5E3}"/>
          </ac:graphicFrameMkLst>
        </pc:graphicFrameChg>
        <pc:graphicFrameChg chg="mod modGraphic">
          <ac:chgData name="Tường SKHĐT" userId="ab9568c39a88b08a" providerId="LiveId" clId="{C2C60B9F-0860-4677-A39D-E3BC73FD1A73}" dt="2023-11-01T08:09:15.970" v="1346" actId="14734"/>
          <ac:graphicFrameMkLst>
            <pc:docMk/>
            <pc:sldMk cId="3676880401" sldId="2147473856"/>
            <ac:graphicFrameMk id="4" creationId="{EF79F3C1-6A7C-7752-F585-1667DE626849}"/>
          </ac:graphicFrameMkLst>
        </pc:graphicFrameChg>
      </pc:sldChg>
      <pc:sldChg chg="modSp mod">
        <pc:chgData name="Tường SKHĐT" userId="ab9568c39a88b08a" providerId="LiveId" clId="{C2C60B9F-0860-4677-A39D-E3BC73FD1A73}" dt="2023-11-01T07:15:32.803" v="330" actId="114"/>
        <pc:sldMkLst>
          <pc:docMk/>
          <pc:sldMk cId="667538659" sldId="2147473909"/>
        </pc:sldMkLst>
        <pc:graphicFrameChg chg="mod modGraphic">
          <ac:chgData name="Tường SKHĐT" userId="ab9568c39a88b08a" providerId="LiveId" clId="{C2C60B9F-0860-4677-A39D-E3BC73FD1A73}" dt="2023-11-01T07:15:32.803" v="330" actId="114"/>
          <ac:graphicFrameMkLst>
            <pc:docMk/>
            <pc:sldMk cId="667538659" sldId="2147473909"/>
            <ac:graphicFrameMk id="6" creationId="{47027231-95EF-C8CE-4215-B126B807487B}"/>
          </ac:graphicFrameMkLst>
        </pc:graphicFrameChg>
      </pc:sldChg>
      <pc:sldChg chg="delSp modSp mod">
        <pc:chgData name="Tường SKHĐT" userId="ab9568c39a88b08a" providerId="LiveId" clId="{C2C60B9F-0860-4677-A39D-E3BC73FD1A73}" dt="2023-11-01T08:06:36.623" v="1336" actId="20577"/>
        <pc:sldMkLst>
          <pc:docMk/>
          <pc:sldMk cId="4146081031" sldId="2147473916"/>
        </pc:sldMkLst>
        <pc:graphicFrameChg chg="del mod modGraphic">
          <ac:chgData name="Tường SKHĐT" userId="ab9568c39a88b08a" providerId="LiveId" clId="{C2C60B9F-0860-4677-A39D-E3BC73FD1A73}" dt="2023-10-31T03:13:43.590" v="120"/>
          <ac:graphicFrameMkLst>
            <pc:docMk/>
            <pc:sldMk cId="4146081031" sldId="2147473916"/>
            <ac:graphicFrameMk id="2" creationId="{8C83BC62-9FBA-B247-F4EC-520DD5CE3B7E}"/>
          </ac:graphicFrameMkLst>
        </pc:graphicFrameChg>
        <pc:graphicFrameChg chg="mod modGraphic">
          <ac:chgData name="Tường SKHĐT" userId="ab9568c39a88b08a" providerId="LiveId" clId="{C2C60B9F-0860-4677-A39D-E3BC73FD1A73}" dt="2023-11-01T08:06:36.623" v="1336" actId="20577"/>
          <ac:graphicFrameMkLst>
            <pc:docMk/>
            <pc:sldMk cId="4146081031" sldId="2147473916"/>
            <ac:graphicFrameMk id="3" creationId="{EFCEA9F9-ED49-B027-A1A2-6FD00FD7CA9C}"/>
          </ac:graphicFrameMkLst>
        </pc:graphicFrameChg>
        <pc:graphicFrameChg chg="del">
          <ac:chgData name="Tường SKHĐT" userId="ab9568c39a88b08a" providerId="LiveId" clId="{C2C60B9F-0860-4677-A39D-E3BC73FD1A73}" dt="2023-10-31T03:13:21.220" v="115" actId="21"/>
          <ac:graphicFrameMkLst>
            <pc:docMk/>
            <pc:sldMk cId="4146081031" sldId="2147473916"/>
            <ac:graphicFrameMk id="9" creationId="{DF99DD1A-ABE4-E977-78E6-65A89C50BD87}"/>
          </ac:graphicFrameMkLst>
        </pc:graphicFrameChg>
      </pc:sldChg>
      <pc:sldChg chg="modSp mod">
        <pc:chgData name="Tường SKHĐT" userId="ab9568c39a88b08a" providerId="LiveId" clId="{C2C60B9F-0860-4677-A39D-E3BC73FD1A73}" dt="2023-11-01T07:56:32.475" v="1282"/>
        <pc:sldMkLst>
          <pc:docMk/>
          <pc:sldMk cId="267611409" sldId="2147473919"/>
        </pc:sldMkLst>
        <pc:graphicFrameChg chg="mod modGraphic">
          <ac:chgData name="Tường SKHĐT" userId="ab9568c39a88b08a" providerId="LiveId" clId="{C2C60B9F-0860-4677-A39D-E3BC73FD1A73}" dt="2023-11-01T07:56:32.475" v="1282"/>
          <ac:graphicFrameMkLst>
            <pc:docMk/>
            <pc:sldMk cId="267611409" sldId="2147473919"/>
            <ac:graphicFrameMk id="3" creationId="{19F8C869-87A6-0F98-C7BC-7F547BC514A6}"/>
          </ac:graphicFrameMkLst>
        </pc:graphicFrameChg>
      </pc:sldChg>
      <pc:sldChg chg="addSp modSp mod">
        <pc:chgData name="Tường SKHĐT" userId="ab9568c39a88b08a" providerId="LiveId" clId="{C2C60B9F-0860-4677-A39D-E3BC73FD1A73}" dt="2023-11-01T09:17:12.639" v="2645" actId="20577"/>
        <pc:sldMkLst>
          <pc:docMk/>
          <pc:sldMk cId="3430279622" sldId="2147473920"/>
        </pc:sldMkLst>
        <pc:graphicFrameChg chg="add mod">
          <ac:chgData name="Tường SKHĐT" userId="ab9568c39a88b08a" providerId="LiveId" clId="{C2C60B9F-0860-4677-A39D-E3BC73FD1A73}" dt="2023-11-01T09:16:43.490" v="2611" actId="14100"/>
          <ac:graphicFrameMkLst>
            <pc:docMk/>
            <pc:sldMk cId="3430279622" sldId="2147473920"/>
            <ac:graphicFrameMk id="2" creationId="{06061712-4E83-5E56-30A7-D7962A6444B7}"/>
          </ac:graphicFrameMkLst>
        </pc:graphicFrameChg>
        <pc:graphicFrameChg chg="mod modGraphic">
          <ac:chgData name="Tường SKHĐT" userId="ab9568c39a88b08a" providerId="LiveId" clId="{C2C60B9F-0860-4677-A39D-E3BC73FD1A73}" dt="2023-11-01T09:17:12.639" v="2645" actId="20577"/>
          <ac:graphicFrameMkLst>
            <pc:docMk/>
            <pc:sldMk cId="3430279622" sldId="2147473920"/>
            <ac:graphicFrameMk id="3" creationId="{19F8C869-87A6-0F98-C7BC-7F547BC514A6}"/>
          </ac:graphicFrameMkLst>
        </pc:graphicFrameChg>
      </pc:sldChg>
      <pc:sldChg chg="modSp mod">
        <pc:chgData name="Tường SKHĐT" userId="ab9568c39a88b08a" providerId="LiveId" clId="{C2C60B9F-0860-4677-A39D-E3BC73FD1A73}" dt="2023-11-01T09:12:59.268" v="2530" actId="20577"/>
        <pc:sldMkLst>
          <pc:docMk/>
          <pc:sldMk cId="1338431916" sldId="2147473937"/>
        </pc:sldMkLst>
        <pc:spChg chg="mod">
          <ac:chgData name="Tường SKHĐT" userId="ab9568c39a88b08a" providerId="LiveId" clId="{C2C60B9F-0860-4677-A39D-E3BC73FD1A73}" dt="2023-11-01T09:12:59.268" v="2530" actId="20577"/>
          <ac:spMkLst>
            <pc:docMk/>
            <pc:sldMk cId="1338431916" sldId="2147473937"/>
            <ac:spMk id="10" creationId="{BCC78433-D41A-09D5-5F8D-DDD236A6C2F9}"/>
          </ac:spMkLst>
        </pc:spChg>
      </pc:sldChg>
      <pc:sldChg chg="addSp delSp modSp add mod">
        <pc:chgData name="Tường SKHĐT" userId="ab9568c39a88b08a" providerId="LiveId" clId="{C2C60B9F-0860-4677-A39D-E3BC73FD1A73}" dt="2023-10-31T03:59:24.882" v="158" actId="1076"/>
        <pc:sldMkLst>
          <pc:docMk/>
          <pc:sldMk cId="3195957809" sldId="2147473950"/>
        </pc:sldMkLst>
        <pc:spChg chg="mod">
          <ac:chgData name="Tường SKHĐT" userId="ab9568c39a88b08a" providerId="LiveId" clId="{C2C60B9F-0860-4677-A39D-E3BC73FD1A73}" dt="2023-10-31T03:51:47.597" v="139" actId="20577"/>
          <ac:spMkLst>
            <pc:docMk/>
            <pc:sldMk cId="3195957809" sldId="2147473950"/>
            <ac:spMk id="27" creationId="{01DC26C3-E6F4-C27A-8624-3A65D81B6008}"/>
          </ac:spMkLst>
        </pc:spChg>
        <pc:graphicFrameChg chg="del mod">
          <ac:chgData name="Tường SKHĐT" userId="ab9568c39a88b08a" providerId="LiveId" clId="{C2C60B9F-0860-4677-A39D-E3BC73FD1A73}" dt="2023-10-31T03:58:28.224" v="150" actId="21"/>
          <ac:graphicFrameMkLst>
            <pc:docMk/>
            <pc:sldMk cId="3195957809" sldId="2147473950"/>
            <ac:graphicFrameMk id="2" creationId="{5584FEE3-4A70-291A-52CE-1D5985F2E88E}"/>
          </ac:graphicFrameMkLst>
        </pc:graphicFrameChg>
        <pc:graphicFrameChg chg="add del">
          <ac:chgData name="Tường SKHĐT" userId="ab9568c39a88b08a" providerId="LiveId" clId="{C2C60B9F-0860-4677-A39D-E3BC73FD1A73}" dt="2023-10-31T03:52:47.069" v="146" actId="21"/>
          <ac:graphicFrameMkLst>
            <pc:docMk/>
            <pc:sldMk cId="3195957809" sldId="2147473950"/>
            <ac:graphicFrameMk id="4" creationId="{C0658497-8D14-C71F-7D4F-E9EB7D8E18AC}"/>
          </ac:graphicFrameMkLst>
        </pc:graphicFrameChg>
        <pc:graphicFrameChg chg="del mod">
          <ac:chgData name="Tường SKHĐT" userId="ab9568c39a88b08a" providerId="LiveId" clId="{C2C60B9F-0860-4677-A39D-E3BC73FD1A73}" dt="2023-10-31T03:59:05.696" v="154" actId="21"/>
          <ac:graphicFrameMkLst>
            <pc:docMk/>
            <pc:sldMk cId="3195957809" sldId="2147473950"/>
            <ac:graphicFrameMk id="5" creationId="{4D9E542A-C0E0-5089-6BCF-271DF6225046}"/>
          </ac:graphicFrameMkLst>
        </pc:graphicFrameChg>
        <pc:graphicFrameChg chg="del">
          <ac:chgData name="Tường SKHĐT" userId="ab9568c39a88b08a" providerId="LiveId" clId="{C2C60B9F-0860-4677-A39D-E3BC73FD1A73}" dt="2023-10-31T03:59:10.154" v="155"/>
          <ac:graphicFrameMkLst>
            <pc:docMk/>
            <pc:sldMk cId="3195957809" sldId="2147473950"/>
            <ac:graphicFrameMk id="6" creationId="{09663FCE-8A93-55C0-B01A-DB6EA76673EA}"/>
          </ac:graphicFrameMkLst>
        </pc:graphicFrameChg>
        <pc:graphicFrameChg chg="mod">
          <ac:chgData name="Tường SKHĐT" userId="ab9568c39a88b08a" providerId="LiveId" clId="{C2C60B9F-0860-4677-A39D-E3BC73FD1A73}" dt="2023-10-31T03:59:24.882" v="158" actId="1076"/>
          <ac:graphicFrameMkLst>
            <pc:docMk/>
            <pc:sldMk cId="3195957809" sldId="2147473950"/>
            <ac:graphicFrameMk id="7" creationId="{7398DE8F-D80B-E93B-8E96-137CEA315B2A}"/>
          </ac:graphicFrameMkLst>
        </pc:graphicFrameChg>
      </pc:sldChg>
      <pc:sldChg chg="modSp mod">
        <pc:chgData name="Tường SKHĐT" userId="ab9568c39a88b08a" providerId="LiveId" clId="{C2C60B9F-0860-4677-A39D-E3BC73FD1A73}" dt="2023-11-01T07:58:12.130" v="1334" actId="1076"/>
        <pc:sldMkLst>
          <pc:docMk/>
          <pc:sldMk cId="1552645557" sldId="2147473961"/>
        </pc:sldMkLst>
        <pc:graphicFrameChg chg="mod">
          <ac:chgData name="Tường SKHĐT" userId="ab9568c39a88b08a" providerId="LiveId" clId="{C2C60B9F-0860-4677-A39D-E3BC73FD1A73}" dt="2023-11-01T07:58:12.130" v="1334" actId="1076"/>
          <ac:graphicFrameMkLst>
            <pc:docMk/>
            <pc:sldMk cId="1552645557" sldId="2147473961"/>
            <ac:graphicFrameMk id="3" creationId="{19F8C869-87A6-0F98-C7BC-7F547BC514A6}"/>
          </ac:graphicFrameMkLst>
        </pc:graphicFrameChg>
      </pc:sldChg>
      <pc:sldChg chg="modSp mod">
        <pc:chgData name="Tường SKHĐT" userId="ab9568c39a88b08a" providerId="LiveId" clId="{C2C60B9F-0860-4677-A39D-E3BC73FD1A73}" dt="2023-11-01T07:57:52.983" v="1333" actId="20577"/>
        <pc:sldMkLst>
          <pc:docMk/>
          <pc:sldMk cId="3023959516" sldId="2147473962"/>
        </pc:sldMkLst>
        <pc:graphicFrameChg chg="modGraphic">
          <ac:chgData name="Tường SKHĐT" userId="ab9568c39a88b08a" providerId="LiveId" clId="{C2C60B9F-0860-4677-A39D-E3BC73FD1A73}" dt="2023-11-01T07:57:52.983" v="1333" actId="20577"/>
          <ac:graphicFrameMkLst>
            <pc:docMk/>
            <pc:sldMk cId="3023959516" sldId="2147473962"/>
            <ac:graphicFrameMk id="3" creationId="{19F8C869-87A6-0F98-C7BC-7F547BC514A6}"/>
          </ac:graphicFrameMkLst>
        </pc:graphicFrameChg>
      </pc:sldChg>
      <pc:sldChg chg="addSp delSp modSp del mod">
        <pc:chgData name="Tường SKHĐT" userId="ab9568c39a88b08a" providerId="LiveId" clId="{C2C60B9F-0860-4677-A39D-E3BC73FD1A73}" dt="2023-11-01T08:56:01.558" v="2093" actId="2696"/>
        <pc:sldMkLst>
          <pc:docMk/>
          <pc:sldMk cId="3483685414" sldId="2147473975"/>
        </pc:sldMkLst>
        <pc:graphicFrameChg chg="del modGraphic">
          <ac:chgData name="Tường SKHĐT" userId="ab9568c39a88b08a" providerId="LiveId" clId="{C2C60B9F-0860-4677-A39D-E3BC73FD1A73}" dt="2023-11-01T08:49:12.593" v="1411" actId="21"/>
          <ac:graphicFrameMkLst>
            <pc:docMk/>
            <pc:sldMk cId="3483685414" sldId="2147473975"/>
            <ac:graphicFrameMk id="2" creationId="{123F638E-4807-C561-5CAA-242B24AE7D8B}"/>
          </ac:graphicFrameMkLst>
        </pc:graphicFrameChg>
        <pc:graphicFrameChg chg="add mod">
          <ac:chgData name="Tường SKHĐT" userId="ab9568c39a88b08a" providerId="LiveId" clId="{C2C60B9F-0860-4677-A39D-E3BC73FD1A73}" dt="2023-10-31T03:04:43.208" v="30" actId="14100"/>
          <ac:graphicFrameMkLst>
            <pc:docMk/>
            <pc:sldMk cId="3483685414" sldId="2147473975"/>
            <ac:graphicFrameMk id="4" creationId="{38464255-4669-975D-91EC-49E048582C58}"/>
          </ac:graphicFrameMkLst>
        </pc:graphicFrameChg>
        <pc:graphicFrameChg chg="mod">
          <ac:chgData name="Tường SKHĐT" userId="ab9568c39a88b08a" providerId="LiveId" clId="{C2C60B9F-0860-4677-A39D-E3BC73FD1A73}" dt="2023-11-01T08:49:26.693" v="1415" actId="1076"/>
          <ac:graphicFrameMkLst>
            <pc:docMk/>
            <pc:sldMk cId="3483685414" sldId="2147473975"/>
            <ac:graphicFrameMk id="6" creationId="{E3164EFD-B267-D934-D35E-822B21DC2E41}"/>
          </ac:graphicFrameMkLst>
        </pc:graphicFrameChg>
        <pc:graphicFrameChg chg="del">
          <ac:chgData name="Tường SKHĐT" userId="ab9568c39a88b08a" providerId="LiveId" clId="{C2C60B9F-0860-4677-A39D-E3BC73FD1A73}" dt="2023-10-31T03:04:12.249" v="13" actId="21"/>
          <ac:graphicFrameMkLst>
            <pc:docMk/>
            <pc:sldMk cId="3483685414" sldId="2147473975"/>
            <ac:graphicFrameMk id="10" creationId="{A8CE89B5-E193-D84E-8852-E743EFA66614}"/>
          </ac:graphicFrameMkLst>
        </pc:graphicFrameChg>
      </pc:sldChg>
      <pc:sldChg chg="addSp delSp modSp del mod">
        <pc:chgData name="Tường SKHĐT" userId="ab9568c39a88b08a" providerId="LiveId" clId="{C2C60B9F-0860-4677-A39D-E3BC73FD1A73}" dt="2023-11-01T08:55:59.017" v="2092" actId="2696"/>
        <pc:sldMkLst>
          <pc:docMk/>
          <pc:sldMk cId="3196212633" sldId="2147473976"/>
        </pc:sldMkLst>
        <pc:graphicFrameChg chg="del">
          <ac:chgData name="Tường SKHĐT" userId="ab9568c39a88b08a" providerId="LiveId" clId="{C2C60B9F-0860-4677-A39D-E3BC73FD1A73}" dt="2023-10-31T03:05:07.433" v="31" actId="21"/>
          <ac:graphicFrameMkLst>
            <pc:docMk/>
            <pc:sldMk cId="3196212633" sldId="2147473976"/>
            <ac:graphicFrameMk id="2" creationId="{AADB1C42-ECB7-3624-D7DD-CA0B7857D29F}"/>
          </ac:graphicFrameMkLst>
        </pc:graphicFrameChg>
        <pc:graphicFrameChg chg="add mod">
          <ac:chgData name="Tường SKHĐT" userId="ab9568c39a88b08a" providerId="LiveId" clId="{C2C60B9F-0860-4677-A39D-E3BC73FD1A73}" dt="2023-10-31T03:05:16.751" v="34" actId="14100"/>
          <ac:graphicFrameMkLst>
            <pc:docMk/>
            <pc:sldMk cId="3196212633" sldId="2147473976"/>
            <ac:graphicFrameMk id="4" creationId="{AD185999-65E6-2D0D-2C39-B1010254BAC5}"/>
          </ac:graphicFrameMkLst>
        </pc:graphicFrameChg>
      </pc:sldChg>
      <pc:sldChg chg="addSp modSp mod">
        <pc:chgData name="Tường SKHĐT" userId="ab9568c39a88b08a" providerId="LiveId" clId="{C2C60B9F-0860-4677-A39D-E3BC73FD1A73}" dt="2023-11-01T08:58:38.345" v="2304" actId="1076"/>
        <pc:sldMkLst>
          <pc:docMk/>
          <pc:sldMk cId="1410722834" sldId="2147474036"/>
        </pc:sldMkLst>
        <pc:graphicFrameChg chg="add mod">
          <ac:chgData name="Tường SKHĐT" userId="ab9568c39a88b08a" providerId="LiveId" clId="{C2C60B9F-0860-4677-A39D-E3BC73FD1A73}" dt="2023-11-01T08:51:14.007" v="1454" actId="14100"/>
          <ac:graphicFrameMkLst>
            <pc:docMk/>
            <pc:sldMk cId="1410722834" sldId="2147474036"/>
            <ac:graphicFrameMk id="3" creationId="{565E5B92-9027-F228-1049-D06BBC48D07F}"/>
          </ac:graphicFrameMkLst>
        </pc:graphicFrameChg>
        <pc:graphicFrameChg chg="mod modGraphic">
          <ac:chgData name="Tường SKHĐT" userId="ab9568c39a88b08a" providerId="LiveId" clId="{C2C60B9F-0860-4677-A39D-E3BC73FD1A73}" dt="2023-11-01T08:58:38.345" v="2304" actId="1076"/>
          <ac:graphicFrameMkLst>
            <pc:docMk/>
            <pc:sldMk cId="1410722834" sldId="2147474036"/>
            <ac:graphicFrameMk id="8" creationId="{B5E5335D-2EED-82AF-3A59-FAE8BB94EAE1}"/>
          </ac:graphicFrameMkLst>
        </pc:graphicFrameChg>
      </pc:sldChg>
      <pc:sldChg chg="addSp delSp modSp mod">
        <pc:chgData name="Tường SKHĐT" userId="ab9568c39a88b08a" providerId="LiveId" clId="{C2C60B9F-0860-4677-A39D-E3BC73FD1A73}" dt="2023-11-01T09:12:54.006" v="2524" actId="20577"/>
        <pc:sldMkLst>
          <pc:docMk/>
          <pc:sldMk cId="1307221819" sldId="2147474037"/>
        </pc:sldMkLst>
        <pc:spChg chg="mod">
          <ac:chgData name="Tường SKHĐT" userId="ab9568c39a88b08a" providerId="LiveId" clId="{C2C60B9F-0860-4677-A39D-E3BC73FD1A73}" dt="2023-11-01T09:12:54.006" v="2524" actId="20577"/>
          <ac:spMkLst>
            <pc:docMk/>
            <pc:sldMk cId="1307221819" sldId="2147474037"/>
            <ac:spMk id="6" creationId="{7F7848CB-4E56-A606-6E68-D4DD64093E1C}"/>
          </ac:spMkLst>
        </pc:spChg>
        <pc:graphicFrameChg chg="del">
          <ac:chgData name="Tường SKHĐT" userId="ab9568c39a88b08a" providerId="LiveId" clId="{C2C60B9F-0860-4677-A39D-E3BC73FD1A73}" dt="2023-10-31T03:00:13.267" v="1" actId="21"/>
          <ac:graphicFrameMkLst>
            <pc:docMk/>
            <pc:sldMk cId="1307221819" sldId="2147474037"/>
            <ac:graphicFrameMk id="2" creationId="{65685129-3833-D191-0824-1912CC20487C}"/>
          </ac:graphicFrameMkLst>
        </pc:graphicFrameChg>
        <pc:graphicFrameChg chg="add mod">
          <ac:chgData name="Tường SKHĐT" userId="ab9568c39a88b08a" providerId="LiveId" clId="{C2C60B9F-0860-4677-A39D-E3BC73FD1A73}" dt="2023-10-31T03:00:34.518" v="8" actId="14100"/>
          <ac:graphicFrameMkLst>
            <pc:docMk/>
            <pc:sldMk cId="1307221819" sldId="2147474037"/>
            <ac:graphicFrameMk id="3" creationId="{ACFA110C-2A5F-500C-FEF7-A76CC651600F}"/>
          </ac:graphicFrameMkLst>
        </pc:graphicFrameChg>
      </pc:sldChg>
      <pc:sldChg chg="modSp mod">
        <pc:chgData name="Tường SKHĐT" userId="ab9568c39a88b08a" providerId="LiveId" clId="{C2C60B9F-0860-4677-A39D-E3BC73FD1A73}" dt="2023-11-01T09:13:09.259" v="2542" actId="20577"/>
        <pc:sldMkLst>
          <pc:docMk/>
          <pc:sldMk cId="92869935" sldId="2147474039"/>
        </pc:sldMkLst>
        <pc:spChg chg="mod">
          <ac:chgData name="Tường SKHĐT" userId="ab9568c39a88b08a" providerId="LiveId" clId="{C2C60B9F-0860-4677-A39D-E3BC73FD1A73}" dt="2023-11-01T09:13:09.259" v="2542" actId="20577"/>
          <ac:spMkLst>
            <pc:docMk/>
            <pc:sldMk cId="92869935" sldId="2147474039"/>
            <ac:spMk id="10" creationId="{BCC78433-D41A-09D5-5F8D-DDD236A6C2F9}"/>
          </ac:spMkLst>
        </pc:spChg>
      </pc:sldChg>
      <pc:sldChg chg="addSp delSp modSp mod">
        <pc:chgData name="Tường SKHĐT" userId="ab9568c39a88b08a" providerId="LiveId" clId="{C2C60B9F-0860-4677-A39D-E3BC73FD1A73}" dt="2023-11-01T09:13:04.418" v="2536" actId="20577"/>
        <pc:sldMkLst>
          <pc:docMk/>
          <pc:sldMk cId="419441141" sldId="2147474040"/>
        </pc:sldMkLst>
        <pc:spChg chg="mod">
          <ac:chgData name="Tường SKHĐT" userId="ab9568c39a88b08a" providerId="LiveId" clId="{C2C60B9F-0860-4677-A39D-E3BC73FD1A73}" dt="2023-11-01T09:13:04.418" v="2536" actId="20577"/>
          <ac:spMkLst>
            <pc:docMk/>
            <pc:sldMk cId="419441141" sldId="2147474040"/>
            <ac:spMk id="10" creationId="{BCC78433-D41A-09D5-5F8D-DDD236A6C2F9}"/>
          </ac:spMkLst>
        </pc:spChg>
        <pc:graphicFrameChg chg="add mod">
          <ac:chgData name="Tường SKHĐT" userId="ab9568c39a88b08a" providerId="LiveId" clId="{C2C60B9F-0860-4677-A39D-E3BC73FD1A73}" dt="2023-10-31T03:01:25.236" v="12" actId="14100"/>
          <ac:graphicFrameMkLst>
            <pc:docMk/>
            <pc:sldMk cId="419441141" sldId="2147474040"/>
            <ac:graphicFrameMk id="2" creationId="{BA02A800-D22B-9768-3949-2A91EEF4C148}"/>
          </ac:graphicFrameMkLst>
        </pc:graphicFrameChg>
        <pc:graphicFrameChg chg="del">
          <ac:chgData name="Tường SKHĐT" userId="ab9568c39a88b08a" providerId="LiveId" clId="{C2C60B9F-0860-4677-A39D-E3BC73FD1A73}" dt="2023-10-31T03:01:19.877" v="10" actId="21"/>
          <ac:graphicFrameMkLst>
            <pc:docMk/>
            <pc:sldMk cId="419441141" sldId="2147474040"/>
            <ac:graphicFrameMk id="3" creationId="{3C7470FE-4F35-47AB-30CE-C526F5637A9E}"/>
          </ac:graphicFrameMkLst>
        </pc:graphicFrameChg>
      </pc:sldChg>
      <pc:sldChg chg="addSp delSp modSp add mod">
        <pc:chgData name="Tường SKHĐT" userId="ab9568c39a88b08a" providerId="LiveId" clId="{C2C60B9F-0860-4677-A39D-E3BC73FD1A73}" dt="2023-11-01T07:54:18.500" v="1250" actId="1076"/>
        <pc:sldMkLst>
          <pc:docMk/>
          <pc:sldMk cId="658060976" sldId="2147474041"/>
        </pc:sldMkLst>
        <pc:spChg chg="mod">
          <ac:chgData name="Tường SKHĐT" userId="ab9568c39a88b08a" providerId="LiveId" clId="{C2C60B9F-0860-4677-A39D-E3BC73FD1A73}" dt="2023-11-01T07:30:40.689" v="632" actId="20577"/>
          <ac:spMkLst>
            <pc:docMk/>
            <pc:sldMk cId="658060976" sldId="2147474041"/>
            <ac:spMk id="6" creationId="{81D40E1E-E472-56C2-7A52-1D68B78E001A}"/>
          </ac:spMkLst>
        </pc:spChg>
        <pc:graphicFrameChg chg="add mod modGraphic">
          <ac:chgData name="Tường SKHĐT" userId="ab9568c39a88b08a" providerId="LiveId" clId="{C2C60B9F-0860-4677-A39D-E3BC73FD1A73}" dt="2023-11-01T07:54:18.500" v="1250" actId="1076"/>
          <ac:graphicFrameMkLst>
            <pc:docMk/>
            <pc:sldMk cId="658060976" sldId="2147474041"/>
            <ac:graphicFrameMk id="2" creationId="{39E2DA21-FF3E-F191-1589-8A33F036713F}"/>
          </ac:graphicFrameMkLst>
        </pc:graphicFrameChg>
        <pc:graphicFrameChg chg="del">
          <ac:chgData name="Tường SKHĐT" userId="ab9568c39a88b08a" providerId="LiveId" clId="{C2C60B9F-0860-4677-A39D-E3BC73FD1A73}" dt="2023-11-01T07:29:49.568" v="584" actId="21"/>
          <ac:graphicFrameMkLst>
            <pc:docMk/>
            <pc:sldMk cId="658060976" sldId="2147474041"/>
            <ac:graphicFrameMk id="3" creationId="{E792565A-A70C-987F-5E88-F5CEA1BF5B45}"/>
          </ac:graphicFrameMkLst>
        </pc:graphicFrameChg>
        <pc:graphicFrameChg chg="add mod modGraphic">
          <ac:chgData name="Tường SKHĐT" userId="ab9568c39a88b08a" providerId="LiveId" clId="{C2C60B9F-0860-4677-A39D-E3BC73FD1A73}" dt="2023-11-01T07:33:23.121" v="689" actId="14100"/>
          <ac:graphicFrameMkLst>
            <pc:docMk/>
            <pc:sldMk cId="658060976" sldId="2147474041"/>
            <ac:graphicFrameMk id="4" creationId="{021FCDBA-4F0C-99A5-DADA-5A2C676E16BB}"/>
          </ac:graphicFrameMkLst>
        </pc:graphicFrameChg>
        <pc:graphicFrameChg chg="del">
          <ac:chgData name="Tường SKHĐT" userId="ab9568c39a88b08a" providerId="LiveId" clId="{C2C60B9F-0860-4677-A39D-E3BC73FD1A73}" dt="2023-11-01T07:29:47.711" v="583" actId="21"/>
          <ac:graphicFrameMkLst>
            <pc:docMk/>
            <pc:sldMk cId="658060976" sldId="2147474041"/>
            <ac:graphicFrameMk id="8" creationId="{B5E5335D-2EED-82AF-3A59-FAE8BB94EAE1}"/>
          </ac:graphicFrameMkLst>
        </pc:graphicFrameChg>
      </pc:sldChg>
      <pc:sldChg chg="add del">
        <pc:chgData name="Tường SKHĐT" userId="ab9568c39a88b08a" providerId="LiveId" clId="{C2C60B9F-0860-4677-A39D-E3BC73FD1A73}" dt="2023-10-31T03:01:01.855" v="9" actId="2696"/>
        <pc:sldMkLst>
          <pc:docMk/>
          <pc:sldMk cId="1427808237" sldId="2147474041"/>
        </pc:sldMkLst>
      </pc:sldChg>
      <pc:sldChg chg="add del">
        <pc:chgData name="Tường SKHĐT" userId="ab9568c39a88b08a" providerId="LiveId" clId="{C2C60B9F-0860-4677-A39D-E3BC73FD1A73}" dt="2023-10-31T03:14:35.845" v="133" actId="2696"/>
        <pc:sldMkLst>
          <pc:docMk/>
          <pc:sldMk cId="3333095573" sldId="2147474041"/>
        </pc:sldMkLst>
      </pc:sldChg>
      <pc:sldChg chg="modSp add mod">
        <pc:chgData name="Tường SKHĐT" userId="ab9568c39a88b08a" providerId="LiveId" clId="{C2C60B9F-0860-4677-A39D-E3BC73FD1A73}" dt="2023-11-01T08:55:23.337" v="2067" actId="403"/>
        <pc:sldMkLst>
          <pc:docMk/>
          <pc:sldMk cId="2600837707" sldId="2147474042"/>
        </pc:sldMkLst>
        <pc:spChg chg="mod">
          <ac:chgData name="Tường SKHĐT" userId="ab9568c39a88b08a" providerId="LiveId" clId="{C2C60B9F-0860-4677-A39D-E3BC73FD1A73}" dt="2023-11-01T08:54:56.147" v="2046" actId="20577"/>
          <ac:spMkLst>
            <pc:docMk/>
            <pc:sldMk cId="2600837707" sldId="2147474042"/>
            <ac:spMk id="2" creationId="{E3F2BF9A-C482-E244-621B-6DF71CDC208B}"/>
          </ac:spMkLst>
        </pc:spChg>
        <pc:graphicFrameChg chg="modGraphic">
          <ac:chgData name="Tường SKHĐT" userId="ab9568c39a88b08a" providerId="LiveId" clId="{C2C60B9F-0860-4677-A39D-E3BC73FD1A73}" dt="2023-11-01T08:55:23.337" v="2067" actId="403"/>
          <ac:graphicFrameMkLst>
            <pc:docMk/>
            <pc:sldMk cId="2600837707" sldId="2147474042"/>
            <ac:graphicFrameMk id="8" creationId="{B5E5335D-2EED-82AF-3A59-FAE8BB94EAE1}"/>
          </ac:graphicFrameMkLst>
        </pc:graphicFrameChg>
      </pc:sldChg>
      <pc:sldChg chg="add del">
        <pc:chgData name="Tường SKHĐT" userId="ab9568c39a88b08a" providerId="LiveId" clId="{C2C60B9F-0860-4677-A39D-E3BC73FD1A73}" dt="2023-11-01T08:09:13.193" v="1345" actId="2696"/>
        <pc:sldMkLst>
          <pc:docMk/>
          <pc:sldMk cId="3024045717" sldId="2147474042"/>
        </pc:sldMkLst>
      </pc:sldChg>
    </pc:docChg>
  </pc:docChgLst>
  <pc:docChgLst>
    <pc:chgData name="Bình Nguyễn Thị" userId="cc7b680b2034ed09" providerId="LiveId" clId="{CFBFBE21-0D3A-4788-924F-ECAA1E5AC875}"/>
    <pc:docChg chg="modSld">
      <pc:chgData name="Bình Nguyễn Thị" userId="cc7b680b2034ed09" providerId="LiveId" clId="{CFBFBE21-0D3A-4788-924F-ECAA1E5AC875}" dt="2023-08-21T03:24:34.722" v="98" actId="20577"/>
      <pc:docMkLst>
        <pc:docMk/>
      </pc:docMkLst>
      <pc:sldChg chg="modSp mod">
        <pc:chgData name="Bình Nguyễn Thị" userId="cc7b680b2034ed09" providerId="LiveId" clId="{CFBFBE21-0D3A-4788-924F-ECAA1E5AC875}" dt="2023-08-21T03:24:34.722" v="98" actId="20577"/>
        <pc:sldMkLst>
          <pc:docMk/>
          <pc:sldMk cId="505796185" sldId="2147473729"/>
        </pc:sldMkLst>
        <pc:graphicFrameChg chg="modGraphic">
          <ac:chgData name="Bình Nguyễn Thị" userId="cc7b680b2034ed09" providerId="LiveId" clId="{CFBFBE21-0D3A-4788-924F-ECAA1E5AC875}" dt="2023-08-21T03:24:34.722" v="98" actId="20577"/>
          <ac:graphicFrameMkLst>
            <pc:docMk/>
            <pc:sldMk cId="505796185" sldId="2147473729"/>
            <ac:graphicFrameMk id="3" creationId="{19F8C869-87A6-0F98-C7BC-7F547BC514A6}"/>
          </ac:graphicFrameMkLst>
        </pc:graphicFrameChg>
      </pc:sldChg>
    </pc:docChg>
  </pc:docChgLst>
  <pc:docChgLst>
    <pc:chgData name="Tường SKHĐT" userId="ab9568c39a88b08a" providerId="LiveId" clId="{66591FFB-493A-48C2-885D-C68DFD8A4507}"/>
    <pc:docChg chg="custSel modSld">
      <pc:chgData name="Tường SKHĐT" userId="ab9568c39a88b08a" providerId="LiveId" clId="{66591FFB-493A-48C2-885D-C68DFD8A4507}" dt="2023-10-31T00:21:45.173" v="514" actId="20577"/>
      <pc:docMkLst>
        <pc:docMk/>
      </pc:docMkLst>
      <pc:sldChg chg="modSp mod">
        <pc:chgData name="Tường SKHĐT" userId="ab9568c39a88b08a" providerId="LiveId" clId="{66591FFB-493A-48C2-885D-C68DFD8A4507}" dt="2023-10-31T00:19:51.933" v="508" actId="20577"/>
        <pc:sldMkLst>
          <pc:docMk/>
          <pc:sldMk cId="1079553522" sldId="2147473530"/>
        </pc:sldMkLst>
        <pc:spChg chg="mod">
          <ac:chgData name="Tường SKHĐT" userId="ab9568c39a88b08a" providerId="LiveId" clId="{66591FFB-493A-48C2-885D-C68DFD8A4507}" dt="2023-10-31T00:19:51.933" v="508" actId="20577"/>
          <ac:spMkLst>
            <pc:docMk/>
            <pc:sldMk cId="1079553522" sldId="2147473530"/>
            <ac:spMk id="4" creationId="{A8ED73C0-6DEB-F036-A81D-A84B4FA62951}"/>
          </ac:spMkLst>
        </pc:spChg>
      </pc:sldChg>
      <pc:sldChg chg="addSp modSp mod">
        <pc:chgData name="Tường SKHĐT" userId="ab9568c39a88b08a" providerId="LiveId" clId="{66591FFB-493A-48C2-885D-C68DFD8A4507}" dt="2023-10-30T04:16:14.777" v="502" actId="20577"/>
        <pc:sldMkLst>
          <pc:docMk/>
          <pc:sldMk cId="2028050016" sldId="2147473800"/>
        </pc:sldMkLst>
        <pc:graphicFrameChg chg="mod modGraphic">
          <ac:chgData name="Tường SKHĐT" userId="ab9568c39a88b08a" providerId="LiveId" clId="{66591FFB-493A-48C2-885D-C68DFD8A4507}" dt="2023-10-30T04:16:14.777" v="502" actId="20577"/>
          <ac:graphicFrameMkLst>
            <pc:docMk/>
            <pc:sldMk cId="2028050016" sldId="2147473800"/>
            <ac:graphicFrameMk id="2" creationId="{207C86B0-DBF4-FD20-221B-BD96FD50EA79}"/>
          </ac:graphicFrameMkLst>
        </pc:graphicFrameChg>
        <pc:picChg chg="add mod">
          <ac:chgData name="Tường SKHĐT" userId="ab9568c39a88b08a" providerId="LiveId" clId="{66591FFB-493A-48C2-885D-C68DFD8A4507}" dt="2023-10-30T04:11:24.012" v="14" actId="1076"/>
          <ac:picMkLst>
            <pc:docMk/>
            <pc:sldMk cId="2028050016" sldId="2147473800"/>
            <ac:picMk id="4" creationId="{F53343DB-9632-2572-A86F-50CDD8D370EF}"/>
          </ac:picMkLst>
        </pc:picChg>
        <pc:picChg chg="add mod">
          <ac:chgData name="Tường SKHĐT" userId="ab9568c39a88b08a" providerId="LiveId" clId="{66591FFB-493A-48C2-885D-C68DFD8A4507}" dt="2023-10-30T04:11:27.922" v="16" actId="14100"/>
          <ac:picMkLst>
            <pc:docMk/>
            <pc:sldMk cId="2028050016" sldId="2147473800"/>
            <ac:picMk id="6" creationId="{45CD76DB-7D15-2C61-77AC-AA74C6CC6943}"/>
          </ac:picMkLst>
        </pc:picChg>
      </pc:sldChg>
      <pc:sldChg chg="modSp mod">
        <pc:chgData name="Tường SKHĐT" userId="ab9568c39a88b08a" providerId="LiveId" clId="{66591FFB-493A-48C2-885D-C68DFD8A4507}" dt="2023-10-31T00:21:45.173" v="514" actId="20577"/>
        <pc:sldMkLst>
          <pc:docMk/>
          <pc:sldMk cId="3483685414" sldId="2147473975"/>
        </pc:sldMkLst>
        <pc:graphicFrameChg chg="modGraphic">
          <ac:chgData name="Tường SKHĐT" userId="ab9568c39a88b08a" providerId="LiveId" clId="{66591FFB-493A-48C2-885D-C68DFD8A4507}" dt="2023-10-31T00:21:45.173" v="514" actId="20577"/>
          <ac:graphicFrameMkLst>
            <pc:docMk/>
            <pc:sldMk cId="3483685414" sldId="2147473975"/>
            <ac:graphicFrameMk id="2" creationId="{123F638E-4807-C561-5CAA-242B24AE7D8B}"/>
          </ac:graphicFrameMkLst>
        </pc:graphicFrameChg>
      </pc:sldChg>
      <pc:sldChg chg="addSp delSp modSp mod">
        <pc:chgData name="Tường SKHĐT" userId="ab9568c39a88b08a" providerId="LiveId" clId="{66591FFB-493A-48C2-885D-C68DFD8A4507}" dt="2023-10-30T04:07:16.644" v="3"/>
        <pc:sldMkLst>
          <pc:docMk/>
          <pc:sldMk cId="92869935" sldId="2147474039"/>
        </pc:sldMkLst>
        <pc:graphicFrameChg chg="del">
          <ac:chgData name="Tường SKHĐT" userId="ab9568c39a88b08a" providerId="LiveId" clId="{66591FFB-493A-48C2-885D-C68DFD8A4507}" dt="2023-10-30T04:07:09.552" v="0" actId="21"/>
          <ac:graphicFrameMkLst>
            <pc:docMk/>
            <pc:sldMk cId="92869935" sldId="2147474039"/>
            <ac:graphicFrameMk id="2" creationId="{B4A040B2-E77E-FAA8-87D4-B52619B59AA1}"/>
          </ac:graphicFrameMkLst>
        </pc:graphicFrameChg>
        <pc:graphicFrameChg chg="add mod">
          <ac:chgData name="Tường SKHĐT" userId="ab9568c39a88b08a" providerId="LiveId" clId="{66591FFB-493A-48C2-885D-C68DFD8A4507}" dt="2023-10-30T04:07:13.523" v="2"/>
          <ac:graphicFrameMkLst>
            <pc:docMk/>
            <pc:sldMk cId="92869935" sldId="2147474039"/>
            <ac:graphicFrameMk id="3" creationId="{CB0525DD-02E8-147D-8D1E-CBD6C044826C}"/>
          </ac:graphicFrameMkLst>
        </pc:graphicFrameChg>
        <pc:graphicFrameChg chg="add mod">
          <ac:chgData name="Tường SKHĐT" userId="ab9568c39a88b08a" providerId="LiveId" clId="{66591FFB-493A-48C2-885D-C68DFD8A4507}" dt="2023-10-30T04:07:16.644" v="3"/>
          <ac:graphicFrameMkLst>
            <pc:docMk/>
            <pc:sldMk cId="92869935" sldId="2147474039"/>
            <ac:graphicFrameMk id="5" creationId="{1F3A2C7E-46CD-F504-D553-2A8E15131DA1}"/>
          </ac:graphicFrameMkLst>
        </pc:graphicFrameChg>
        <pc:graphicFrameChg chg="del">
          <ac:chgData name="Tường SKHĐT" userId="ab9568c39a88b08a" providerId="LiveId" clId="{66591FFB-493A-48C2-885D-C68DFD8A4507}" dt="2023-10-30T04:07:10.775" v="1" actId="21"/>
          <ac:graphicFrameMkLst>
            <pc:docMk/>
            <pc:sldMk cId="92869935" sldId="2147474039"/>
            <ac:graphicFrameMk id="6" creationId="{3B93F6BF-80F0-57D0-9202-558BF1671B5F}"/>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ab9568c39a88b08a/TUONG%20TH/03%20-%20B&#193;O%20C&#193;O%20KTXH%20-%20&#272;TPT/B&#225;o%20c&#225;o%20KTXH%202023/CHI%20TIEU%20TINH%20-%20HUYEN%20-%2030%2008%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95b46f576ff3e227/n&#259;m%202023/TI&#7870;N%20&#272;&#7896;%20GI&#7842;I%20NG&#194;N/TH&#212;NG%20B&#193;O%20GI&#7842;I%20NG&#194;N%20&#272;&#7870;N%20C&#272;T/25.10.2023/Pl%20Bc%20gi&#7843;i%20ng&#226;n%2010%20th&#225;ng%20(25.10.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95b46f576ff3e227/n&#259;m%202023/TI&#7870;N%20&#272;&#7896;%20GI&#7842;I%20NG&#194;N/TH&#212;NG%20B&#193;O%20GI&#7842;I%20NG&#194;N%20&#272;&#7870;N%20C&#272;T/25.10.2023/Pl%20Bc%20gi&#7843;i%20ng&#226;n%2010%20th&#225;ng%20(25.10.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b="1">
                <a:latin typeface="Times New Roman" panose="02020603050405020304" pitchFamily="18" charset="0"/>
                <a:cs typeface="Times New Roman" panose="02020603050405020304" pitchFamily="18" charset="0"/>
              </a:rPr>
              <a:t>IIP HẰNG THÁNG NĂM 2023</a:t>
            </a:r>
            <a:endParaRPr lang="vi-VN" b="1">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vi-VN"/>
        </a:p>
      </c:txPr>
    </c:title>
    <c:autoTitleDeleted val="0"/>
    <c:plotArea>
      <c:layout/>
      <c:lineChart>
        <c:grouping val="standard"/>
        <c:varyColors val="0"/>
        <c:ser>
          <c:idx val="0"/>
          <c:order val="0"/>
          <c:tx>
            <c:strRef>
              <c:f>'[CHI TIEU TINH - HUYEN - 30 08 2023.xlsx]IIP + XNK'!$D$4</c:f>
              <c:strCache>
                <c:ptCount val="1"/>
                <c:pt idx="0">
                  <c:v>IIP HẰNG THÁNG NĂM 2023(THÁNG SO SÁNH SO VỚI CÙNG KỲ NĂM 2022)</c:v>
                </c:pt>
              </c:strCache>
            </c:strRef>
          </c:tx>
          <c:spPr>
            <a:ln w="28575" cap="rnd">
              <a:solidFill>
                <a:schemeClr val="accent1"/>
              </a:solidFill>
              <a:round/>
            </a:ln>
            <a:effectLst/>
          </c:spPr>
          <c:marker>
            <c:symbol val="none"/>
          </c:marker>
          <c:dLbls>
            <c:dLbl>
              <c:idx val="0"/>
              <c:layout>
                <c:manualLayout>
                  <c:x val="-4.5265550575068335E-2"/>
                  <c:y val="4.06593289321539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C5-4797-8201-B7E8748BAF8C}"/>
                </c:ext>
              </c:extLst>
            </c:dLbl>
            <c:dLbl>
              <c:idx val="3"/>
              <c:layout>
                <c:manualLayout>
                  <c:x val="-4.742130355836735E-2"/>
                  <c:y val="6.2637344571156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C5-4797-8201-B7E8748BAF8C}"/>
                </c:ext>
              </c:extLst>
            </c:dLbl>
            <c:dLbl>
              <c:idx val="4"/>
              <c:layout>
                <c:manualLayout>
                  <c:x val="-4.5265550575068404E-2"/>
                  <c:y val="8.4615360210158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C5-4797-8201-B7E8748BAF8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vi-V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'[CHI TIEU TINH - HUYEN - 30 08 2023.xlsx]IIP + XNK'!$E$3:$N$3</c:f>
              <c:strCache>
                <c:ptCount val="10"/>
                <c:pt idx="0">
                  <c:v>Tháng 1</c:v>
                </c:pt>
                <c:pt idx="1">
                  <c:v>Tháng 2</c:v>
                </c:pt>
                <c:pt idx="2">
                  <c:v> Tháng 3</c:v>
                </c:pt>
                <c:pt idx="3">
                  <c:v>Tháng 4</c:v>
                </c:pt>
                <c:pt idx="4">
                  <c:v>Tháng 5</c:v>
                </c:pt>
                <c:pt idx="5">
                  <c:v>Tháng 6</c:v>
                </c:pt>
                <c:pt idx="6">
                  <c:v>Tháng 7</c:v>
                </c:pt>
                <c:pt idx="7">
                  <c:v>Tháng 8</c:v>
                </c:pt>
                <c:pt idx="8">
                  <c:v>Tháng 9</c:v>
                </c:pt>
                <c:pt idx="9">
                  <c:v>Tháng 10</c:v>
                </c:pt>
              </c:strCache>
            </c:strRef>
          </c:cat>
          <c:val>
            <c:numRef>
              <c:f>'[CHI TIEU TINH - HUYEN - 30 08 2023.xlsx]IIP + XNK'!$E$4:$N$4</c:f>
              <c:numCache>
                <c:formatCode>General</c:formatCode>
                <c:ptCount val="10"/>
                <c:pt idx="0">
                  <c:v>-6.46</c:v>
                </c:pt>
                <c:pt idx="1">
                  <c:v>6.82</c:v>
                </c:pt>
                <c:pt idx="2">
                  <c:v>3.06</c:v>
                </c:pt>
                <c:pt idx="3">
                  <c:v>-3.59</c:v>
                </c:pt>
                <c:pt idx="4">
                  <c:v>-2.62</c:v>
                </c:pt>
                <c:pt idx="5">
                  <c:v>2.1</c:v>
                </c:pt>
                <c:pt idx="6">
                  <c:v>2.27</c:v>
                </c:pt>
                <c:pt idx="7">
                  <c:v>7.04</c:v>
                </c:pt>
                <c:pt idx="8">
                  <c:v>4.83</c:v>
                </c:pt>
                <c:pt idx="9">
                  <c:v>5.39</c:v>
                </c:pt>
              </c:numCache>
            </c:numRef>
          </c:val>
          <c:smooth val="0"/>
          <c:extLst>
            <c:ext xmlns:c16="http://schemas.microsoft.com/office/drawing/2014/chart" uri="{C3380CC4-5D6E-409C-BE32-E72D297353CC}">
              <c16:uniqueId val="{00000003-0FC5-4797-8201-B7E8748BAF8C}"/>
            </c:ext>
          </c:extLst>
        </c:ser>
        <c:dLbls>
          <c:dLblPos val="t"/>
          <c:showLegendKey val="0"/>
          <c:showVal val="1"/>
          <c:showCatName val="0"/>
          <c:showSerName val="0"/>
          <c:showPercent val="0"/>
          <c:showBubbleSize val="0"/>
        </c:dLbls>
        <c:smooth val="0"/>
        <c:axId val="490743359"/>
        <c:axId val="490750079"/>
      </c:lineChart>
      <c:catAx>
        <c:axId val="49074335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vi-VN"/>
          </a:p>
        </c:txPr>
        <c:crossAx val="490750079"/>
        <c:crosses val="autoZero"/>
        <c:auto val="1"/>
        <c:lblAlgn val="ctr"/>
        <c:lblOffset val="100"/>
        <c:noMultiLvlLbl val="0"/>
      </c:catAx>
      <c:valAx>
        <c:axId val="490750079"/>
        <c:scaling>
          <c:orientation val="minMax"/>
        </c:scaling>
        <c:delete val="0"/>
        <c:axPos val="l"/>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vi-VN"/>
          </a:p>
        </c:txPr>
        <c:crossAx val="490743359"/>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81714785651792"/>
          <c:y val="0.17634259259259263"/>
          <c:w val="0.85862729658792647"/>
          <c:h val="0.43648950131233594"/>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99E9-422C-9A66-41EE81EE9D2E}"/>
              </c:ext>
            </c:extLst>
          </c:dPt>
          <c:dPt>
            <c:idx val="2"/>
            <c:invertIfNegative val="0"/>
            <c:bubble3D val="0"/>
            <c:spPr>
              <a:solidFill>
                <a:srgbClr val="FF0000"/>
              </a:solidFill>
              <a:ln>
                <a:noFill/>
              </a:ln>
              <a:effectLst/>
            </c:spPr>
            <c:extLst>
              <c:ext xmlns:c16="http://schemas.microsoft.com/office/drawing/2014/chart" uri="{C3380CC4-5D6E-409C-BE32-E72D297353CC}">
                <c16:uniqueId val="{00000003-99E9-422C-9A66-41EE81EE9D2E}"/>
              </c:ext>
            </c:extLst>
          </c:dPt>
          <c:dPt>
            <c:idx val="3"/>
            <c:invertIfNegative val="0"/>
            <c:bubble3D val="0"/>
            <c:spPr>
              <a:solidFill>
                <a:srgbClr val="FF0000"/>
              </a:solidFill>
              <a:ln>
                <a:noFill/>
              </a:ln>
              <a:effectLst/>
            </c:spPr>
            <c:extLst>
              <c:ext xmlns:c16="http://schemas.microsoft.com/office/drawing/2014/chart" uri="{C3380CC4-5D6E-409C-BE32-E72D297353CC}">
                <c16:uniqueId val="{00000005-99E9-422C-9A66-41EE81EE9D2E}"/>
              </c:ext>
            </c:extLst>
          </c:dPt>
          <c:dPt>
            <c:idx val="4"/>
            <c:invertIfNegative val="0"/>
            <c:bubble3D val="0"/>
            <c:spPr>
              <a:solidFill>
                <a:srgbClr val="FF0000"/>
              </a:solidFill>
              <a:ln>
                <a:noFill/>
              </a:ln>
              <a:effectLst/>
            </c:spPr>
            <c:extLst>
              <c:ext xmlns:c16="http://schemas.microsoft.com/office/drawing/2014/chart" uri="{C3380CC4-5D6E-409C-BE32-E72D297353CC}">
                <c16:uniqueId val="{00000007-99E9-422C-9A66-41EE81EE9D2E}"/>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 Bc giải ngân 10 tháng (25.10.2023).xlsx]slide 2'!$B$33:$B$38</c:f>
              <c:strCache>
                <c:ptCount val="6"/>
                <c:pt idx="0">
                  <c:v>TỔNG SỐ VỐN KÉO DÀI</c:v>
                </c:pt>
                <c:pt idx="1">
                  <c:v>VỐN NGÂN SÁCH ĐỊA PHƯƠNG</c:v>
                </c:pt>
                <c:pt idx="2">
                  <c:v>VỐN TRUNG ƯƠNG HỖ TRỢ CÓ MỤC TIÊU (TRONG NƯỚC)</c:v>
                </c:pt>
                <c:pt idx="3">
                  <c:v>CHƯƠNG TRÌNH MỤC TIÊU QUỐC GIA </c:v>
                </c:pt>
                <c:pt idx="4">
                  <c:v>VỐN  HỖ TRỢ KHẮC PHỤC KHẨN CẤP HẬU QUẢ THIÊN TAI  </c:v>
                </c:pt>
                <c:pt idx="5">
                  <c:v>VỐN NƯỚC NGOÀI (ODA)</c:v>
                </c:pt>
              </c:strCache>
            </c:strRef>
          </c:cat>
          <c:val>
            <c:numRef>
              <c:f>'[Pl Bc giải ngân 10 tháng (25.10.2023).xlsx]slide 2'!$E$33:$E$38</c:f>
              <c:numCache>
                <c:formatCode>0.00</c:formatCode>
                <c:ptCount val="6"/>
                <c:pt idx="0">
                  <c:v>85.683449182658634</c:v>
                </c:pt>
                <c:pt idx="1">
                  <c:v>84.262255012131064</c:v>
                </c:pt>
                <c:pt idx="2">
                  <c:v>97.434564801530371</c:v>
                </c:pt>
                <c:pt idx="3">
                  <c:v>82.246503797592823</c:v>
                </c:pt>
                <c:pt idx="4">
                  <c:v>98.539560977781733</c:v>
                </c:pt>
                <c:pt idx="5">
                  <c:v>0</c:v>
                </c:pt>
              </c:numCache>
            </c:numRef>
          </c:val>
          <c:extLst>
            <c:ext xmlns:c16="http://schemas.microsoft.com/office/drawing/2014/chart" uri="{C3380CC4-5D6E-409C-BE32-E72D297353CC}">
              <c16:uniqueId val="{00000008-99E9-422C-9A66-41EE81EE9D2E}"/>
            </c:ext>
          </c:extLst>
        </c:ser>
        <c:dLbls>
          <c:dLblPos val="outEnd"/>
          <c:showLegendKey val="0"/>
          <c:showVal val="1"/>
          <c:showCatName val="0"/>
          <c:showSerName val="0"/>
          <c:showPercent val="0"/>
          <c:showBubbleSize val="0"/>
        </c:dLbls>
        <c:gapWidth val="219"/>
        <c:overlap val="-27"/>
        <c:axId val="575119167"/>
        <c:axId val="449538895"/>
      </c:barChart>
      <c:catAx>
        <c:axId val="575119167"/>
        <c:scaling>
          <c:orientation val="minMax"/>
        </c:scaling>
        <c:delete val="1"/>
        <c:axPos val="b"/>
        <c:title>
          <c:tx>
            <c:rich>
              <a:bodyPr rot="0" spcFirstLastPara="1" vertOverflow="ellipsis" vert="horz" wrap="square" anchor="ctr" anchorCtr="1"/>
              <a:lstStyle/>
              <a:p>
                <a:pPr>
                  <a:defRPr sz="1000" b="1" i="0" u="none" strike="noStrike" kern="1200" baseline="0">
                    <a:solidFill>
                      <a:srgbClr val="C00000"/>
                    </a:solidFill>
                    <a:latin typeface="+mn-lt"/>
                    <a:ea typeface="+mn-ea"/>
                    <a:cs typeface="+mn-cs"/>
                  </a:defRPr>
                </a:pPr>
                <a:r>
                  <a:rPr lang="en-US" b="1">
                    <a:solidFill>
                      <a:srgbClr val="C00000"/>
                    </a:solidFill>
                  </a:rPr>
                  <a:t>Nguồn</a:t>
                </a:r>
                <a:r>
                  <a:rPr lang="en-US" b="1" baseline="0">
                    <a:solidFill>
                      <a:srgbClr val="C00000"/>
                    </a:solidFill>
                  </a:rPr>
                  <a:t> vốn</a:t>
                </a:r>
                <a:endParaRPr lang="en-US" b="1">
                  <a:solidFill>
                    <a:srgbClr val="C00000"/>
                  </a:solidFill>
                </a:endParaRPr>
              </a:p>
            </c:rich>
          </c:tx>
          <c:overlay val="0"/>
          <c:spPr>
            <a:noFill/>
            <a:ln>
              <a:noFill/>
            </a:ln>
            <a:effectLst/>
          </c:spPr>
          <c:txPr>
            <a:bodyPr rot="0" spcFirstLastPara="1" vertOverflow="ellipsis" vert="horz" wrap="square" anchor="ctr" anchorCtr="1"/>
            <a:lstStyle/>
            <a:p>
              <a:pPr>
                <a:defRPr sz="1000" b="1" i="0" u="none" strike="noStrike" kern="1200" baseline="0">
                  <a:solidFill>
                    <a:srgbClr val="C00000"/>
                  </a:solidFill>
                  <a:latin typeface="+mn-lt"/>
                  <a:ea typeface="+mn-ea"/>
                  <a:cs typeface="+mn-cs"/>
                </a:defRPr>
              </a:pPr>
              <a:endParaRPr lang="vi-VN"/>
            </a:p>
          </c:txPr>
        </c:title>
        <c:numFmt formatCode="General" sourceLinked="1"/>
        <c:majorTickMark val="out"/>
        <c:minorTickMark val="none"/>
        <c:tickLblPos val="nextTo"/>
        <c:crossAx val="449538895"/>
        <c:crosses val="autoZero"/>
        <c:auto val="1"/>
        <c:lblAlgn val="ctr"/>
        <c:lblOffset val="100"/>
        <c:noMultiLvlLbl val="0"/>
      </c:catAx>
      <c:valAx>
        <c:axId val="449538895"/>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C00000"/>
                    </a:solidFill>
                    <a:latin typeface="+mn-lt"/>
                    <a:ea typeface="+mn-ea"/>
                    <a:cs typeface="+mn-cs"/>
                  </a:defRPr>
                </a:pPr>
                <a:r>
                  <a:rPr lang="en-US" b="1">
                    <a:solidFill>
                      <a:srgbClr val="C00000"/>
                    </a:solidFill>
                  </a:rPr>
                  <a:t>Tỷ</a:t>
                </a:r>
                <a:r>
                  <a:rPr lang="en-US" b="1" baseline="0">
                    <a:solidFill>
                      <a:srgbClr val="C00000"/>
                    </a:solidFill>
                  </a:rPr>
                  <a:t> lệ %</a:t>
                </a:r>
                <a:endParaRPr lang="en-US" b="1">
                  <a:solidFill>
                    <a:srgbClr val="C00000"/>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C00000"/>
                  </a:solidFill>
                  <a:latin typeface="+mn-lt"/>
                  <a:ea typeface="+mn-ea"/>
                  <a:cs typeface="+mn-cs"/>
                </a:defRPr>
              </a:pPr>
              <a:endParaRPr lang="vi-VN"/>
            </a:p>
          </c:txPr>
        </c:title>
        <c:numFmt formatCode="0.00" sourceLinked="1"/>
        <c:majorTickMark val="out"/>
        <c:minorTickMark val="none"/>
        <c:tickLblPos val="nextTo"/>
        <c:crossAx val="57511916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rgbClr val="002060"/>
                </a:solidFill>
                <a:latin typeface="+mn-lt"/>
                <a:ea typeface="+mn-ea"/>
                <a:cs typeface="+mn-cs"/>
              </a:defRPr>
            </a:pPr>
            <a:endParaRPr lang="vi-VN"/>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DC68-45BE-9401-6237151584B0}"/>
              </c:ext>
            </c:extLst>
          </c:dPt>
          <c:dPt>
            <c:idx val="2"/>
            <c:invertIfNegative val="0"/>
            <c:bubble3D val="0"/>
            <c:spPr>
              <a:solidFill>
                <a:srgbClr val="FF0000"/>
              </a:solidFill>
              <a:ln>
                <a:noFill/>
              </a:ln>
              <a:effectLst/>
            </c:spPr>
            <c:extLst>
              <c:ext xmlns:c16="http://schemas.microsoft.com/office/drawing/2014/chart" uri="{C3380CC4-5D6E-409C-BE32-E72D297353CC}">
                <c16:uniqueId val="{00000003-DC68-45BE-9401-6237151584B0}"/>
              </c:ext>
            </c:extLst>
          </c:dPt>
          <c:dPt>
            <c:idx val="3"/>
            <c:invertIfNegative val="0"/>
            <c:bubble3D val="0"/>
            <c:spPr>
              <a:solidFill>
                <a:srgbClr val="FF0000"/>
              </a:solidFill>
              <a:ln>
                <a:noFill/>
              </a:ln>
              <a:effectLst/>
            </c:spPr>
            <c:extLst>
              <c:ext xmlns:c16="http://schemas.microsoft.com/office/drawing/2014/chart" uri="{C3380CC4-5D6E-409C-BE32-E72D297353CC}">
                <c16:uniqueId val="{00000005-DC68-45BE-9401-6237151584B0}"/>
              </c:ext>
            </c:extLst>
          </c:dPt>
          <c:dPt>
            <c:idx val="4"/>
            <c:invertIfNegative val="0"/>
            <c:bubble3D val="0"/>
            <c:spPr>
              <a:solidFill>
                <a:srgbClr val="FF0000"/>
              </a:solidFill>
              <a:ln>
                <a:noFill/>
              </a:ln>
              <a:effectLst/>
            </c:spPr>
            <c:extLst>
              <c:ext xmlns:c16="http://schemas.microsoft.com/office/drawing/2014/chart" uri="{C3380CC4-5D6E-409C-BE32-E72D297353CC}">
                <c16:uniqueId val="{00000007-DC68-45BE-9401-6237151584B0}"/>
              </c:ext>
            </c:extLst>
          </c:dPt>
          <c:dPt>
            <c:idx val="5"/>
            <c:invertIfNegative val="0"/>
            <c:bubble3D val="0"/>
            <c:spPr>
              <a:solidFill>
                <a:srgbClr val="FF0000"/>
              </a:solidFill>
              <a:ln>
                <a:noFill/>
              </a:ln>
              <a:effectLst/>
            </c:spPr>
            <c:extLst>
              <c:ext xmlns:c16="http://schemas.microsoft.com/office/drawing/2014/chart" uri="{C3380CC4-5D6E-409C-BE32-E72D297353CC}">
                <c16:uniqueId val="{00000009-DC68-45BE-9401-6237151584B0}"/>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 Bc giải ngân 10 tháng (25.10.2023).xlsx]slide 2'!$B$47:$B$52</c:f>
              <c:strCache>
                <c:ptCount val="6"/>
                <c:pt idx="0">
                  <c:v>TỔNG SỐ VỐN 2023</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NƯỚC NGOÀI (ODA)</c:v>
                </c:pt>
              </c:strCache>
            </c:strRef>
          </c:cat>
          <c:val>
            <c:numRef>
              <c:f>'[Pl Bc giải ngân 10 tháng (25.10.2023).xlsx]slide 2'!$E$47:$E$52</c:f>
              <c:numCache>
                <c:formatCode>0.00</c:formatCode>
                <c:ptCount val="6"/>
                <c:pt idx="0">
                  <c:v>65.266631675154542</c:v>
                </c:pt>
                <c:pt idx="1">
                  <c:v>62.744063132576045</c:v>
                </c:pt>
                <c:pt idx="2">
                  <c:v>84.543258960766494</c:v>
                </c:pt>
                <c:pt idx="3">
                  <c:v>72.947875354107651</c:v>
                </c:pt>
                <c:pt idx="4">
                  <c:v>39.590415104636264</c:v>
                </c:pt>
                <c:pt idx="5">
                  <c:v>92.916505264640634</c:v>
                </c:pt>
              </c:numCache>
            </c:numRef>
          </c:val>
          <c:extLst>
            <c:ext xmlns:c16="http://schemas.microsoft.com/office/drawing/2014/chart" uri="{C3380CC4-5D6E-409C-BE32-E72D297353CC}">
              <c16:uniqueId val="{0000000A-DC68-45BE-9401-6237151584B0}"/>
            </c:ext>
          </c:extLst>
        </c:ser>
        <c:dLbls>
          <c:showLegendKey val="0"/>
          <c:showVal val="0"/>
          <c:showCatName val="0"/>
          <c:showSerName val="0"/>
          <c:showPercent val="0"/>
          <c:showBubbleSize val="0"/>
        </c:dLbls>
        <c:gapWidth val="219"/>
        <c:overlap val="-27"/>
        <c:axId val="696919775"/>
        <c:axId val="1042650367"/>
      </c:barChart>
      <c:catAx>
        <c:axId val="696919775"/>
        <c:scaling>
          <c:orientation val="minMax"/>
        </c:scaling>
        <c:delete val="1"/>
        <c:axPos val="b"/>
        <c:title>
          <c:tx>
            <c:rich>
              <a:bodyPr rot="0" spcFirstLastPara="1" vertOverflow="ellipsis" vert="horz" wrap="square" anchor="ctr" anchorCtr="1"/>
              <a:lstStyle/>
              <a:p>
                <a:pPr>
                  <a:defRPr sz="1000" b="1" i="0" u="none" strike="noStrike" kern="1200" baseline="0">
                    <a:solidFill>
                      <a:srgbClr val="C00000"/>
                    </a:solidFill>
                    <a:latin typeface="+mn-lt"/>
                    <a:ea typeface="+mn-ea"/>
                    <a:cs typeface="+mn-cs"/>
                  </a:defRPr>
                </a:pPr>
                <a:r>
                  <a:rPr lang="en-US" b="1">
                    <a:solidFill>
                      <a:srgbClr val="C00000"/>
                    </a:solidFill>
                  </a:rPr>
                  <a:t>Nguồn vốn</a:t>
                </a:r>
              </a:p>
            </c:rich>
          </c:tx>
          <c:layout>
            <c:manualLayout>
              <c:xMode val="edge"/>
              <c:yMode val="edge"/>
              <c:x val="0.49136039761387562"/>
              <c:y val="0.93488532424039805"/>
            </c:manualLayout>
          </c:layout>
          <c:overlay val="0"/>
          <c:spPr>
            <a:noFill/>
            <a:ln>
              <a:noFill/>
            </a:ln>
            <a:effectLst/>
          </c:spPr>
          <c:txPr>
            <a:bodyPr rot="0" spcFirstLastPara="1" vertOverflow="ellipsis" vert="horz" wrap="square" anchor="ctr" anchorCtr="1"/>
            <a:lstStyle/>
            <a:p>
              <a:pPr>
                <a:defRPr sz="1000" b="1" i="0" u="none" strike="noStrike" kern="1200" baseline="0">
                  <a:solidFill>
                    <a:srgbClr val="C00000"/>
                  </a:solidFill>
                  <a:latin typeface="+mn-lt"/>
                  <a:ea typeface="+mn-ea"/>
                  <a:cs typeface="+mn-cs"/>
                </a:defRPr>
              </a:pPr>
              <a:endParaRPr lang="vi-VN"/>
            </a:p>
          </c:txPr>
        </c:title>
        <c:numFmt formatCode="General" sourceLinked="1"/>
        <c:majorTickMark val="none"/>
        <c:minorTickMark val="none"/>
        <c:tickLblPos val="nextTo"/>
        <c:crossAx val="1042650367"/>
        <c:crosses val="autoZero"/>
        <c:auto val="1"/>
        <c:lblAlgn val="ctr"/>
        <c:lblOffset val="100"/>
        <c:noMultiLvlLbl val="0"/>
      </c:catAx>
      <c:valAx>
        <c:axId val="1042650367"/>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rgbClr val="C00000"/>
                    </a:solidFill>
                    <a:latin typeface="+mn-lt"/>
                    <a:ea typeface="+mn-ea"/>
                    <a:cs typeface="+mn-cs"/>
                  </a:defRPr>
                </a:pPr>
                <a:r>
                  <a:rPr lang="en-US" b="1">
                    <a:solidFill>
                      <a:srgbClr val="C00000"/>
                    </a:solidFill>
                  </a:rPr>
                  <a:t>Tỷ</a:t>
                </a:r>
                <a:r>
                  <a:rPr lang="en-US" b="1" baseline="0">
                    <a:solidFill>
                      <a:srgbClr val="C00000"/>
                    </a:solidFill>
                  </a:rPr>
                  <a:t> lệ %</a:t>
                </a:r>
                <a:endParaRPr lang="en-US" b="1">
                  <a:solidFill>
                    <a:srgbClr val="C00000"/>
                  </a:solidFill>
                </a:endParaRPr>
              </a:p>
            </c:rich>
          </c:tx>
          <c:overlay val="0"/>
          <c:spPr>
            <a:noFill/>
            <a:ln>
              <a:noFill/>
            </a:ln>
            <a:effectLst/>
          </c:spPr>
          <c:txPr>
            <a:bodyPr rot="-5400000" spcFirstLastPara="1" vertOverflow="ellipsis" vert="horz" wrap="square" anchor="ctr" anchorCtr="1"/>
            <a:lstStyle/>
            <a:p>
              <a:pPr>
                <a:defRPr sz="1000" b="1" i="0" u="none" strike="noStrike" kern="1200" baseline="0">
                  <a:solidFill>
                    <a:srgbClr val="C00000"/>
                  </a:solidFill>
                  <a:latin typeface="+mn-lt"/>
                  <a:ea typeface="+mn-ea"/>
                  <a:cs typeface="+mn-cs"/>
                </a:defRPr>
              </a:pPr>
              <a:endParaRPr lang="vi-VN"/>
            </a:p>
          </c:txPr>
        </c:title>
        <c:numFmt formatCode="0.00" sourceLinked="1"/>
        <c:majorTickMark val="none"/>
        <c:minorTickMark val="none"/>
        <c:tickLblPos val="nextTo"/>
        <c:crossAx val="6969197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1" i="0" u="none" strike="noStrike" kern="1200" baseline="0">
                <a:solidFill>
                  <a:srgbClr val="002060"/>
                </a:solidFill>
                <a:latin typeface="+mn-lt"/>
                <a:ea typeface="+mn-ea"/>
                <a:cs typeface="+mn-cs"/>
              </a:defRPr>
            </a:pPr>
            <a:endParaRPr lang="vi-VN"/>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B13A25BA-8A98-4EEA-8689-C0028DE6E2D9}" type="datetimeFigureOut">
              <a:rPr lang="en-US" smtClean="0"/>
              <a:t>11/1/2023</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5C72323-D372-47DC-A3A4-6E0EAAF160B0}" type="slidenum">
              <a:rPr lang="en-US" smtClean="0"/>
              <a:t>‹#›</a:t>
            </a:fld>
            <a:endParaRPr lang="en-US"/>
          </a:p>
        </p:txBody>
      </p:sp>
    </p:spTree>
    <p:extLst>
      <p:ext uri="{BB962C8B-B14F-4D97-AF65-F5344CB8AC3E}">
        <p14:creationId xmlns:p14="http://schemas.microsoft.com/office/powerpoint/2010/main" val="48281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769496F-9A71-4833-9730-4D2CD16F06D7}" type="datetimeFigureOut">
              <a:rPr lang="en-US" smtClean="0"/>
              <a:t>11/1/2023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4F1694E-3169-44A7-8401-E9E00CD4E967}" type="slidenum">
              <a:rPr lang="en-US" smtClean="0"/>
              <a:t>‹#›</a:t>
            </a:fld>
            <a:endParaRPr lang="en-US"/>
          </a:p>
        </p:txBody>
      </p:sp>
    </p:spTree>
    <p:extLst>
      <p:ext uri="{BB962C8B-B14F-4D97-AF65-F5344CB8AC3E}">
        <p14:creationId xmlns:p14="http://schemas.microsoft.com/office/powerpoint/2010/main" val="33428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AF8F-956A-473C-8D25-2FC25ECD8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6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0437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9875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07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87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10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dịch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2022,</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ước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12,9 tỷ </a:t>
            </a:r>
            <a:r>
              <a:rPr lang="en-GB" sz="10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145,2%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25,5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23,6</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00"/>
              </a:spcAft>
            </a:pP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Nhập siêu dịch vụ </a:t>
            </a:r>
            <a:r>
              <a:rPr lang="es-NI"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NI" sz="1000" b="1" dirty="0">
                <a:effectLst/>
                <a:latin typeface="Times New Roman" panose="02020603050405020304" pitchFamily="18" charset="0"/>
                <a:ea typeface="Times New Roman" panose="02020603050405020304" pitchFamily="18" charset="0"/>
                <a:cs typeface="Times New Roman" panose="02020603050405020304" pitchFamily="18" charset="0"/>
              </a:rPr>
              <a:t>12,6 tỷ USD </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đó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dịch vụ vận tải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bảo hiểm</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9 tỷ USD</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506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1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27452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1694E-3169-44A7-8401-E9E00CD4E967}" type="slidenum">
              <a:rPr lang="en-US" smtClean="0"/>
              <a:t>31</a:t>
            </a:fld>
            <a:endParaRPr lang="en-US"/>
          </a:p>
        </p:txBody>
      </p:sp>
    </p:spTree>
    <p:extLst>
      <p:ext uri="{BB962C8B-B14F-4D97-AF65-F5344CB8AC3E}">
        <p14:creationId xmlns:p14="http://schemas.microsoft.com/office/powerpoint/2010/main" val="3471403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C8FD8C-CF71-431A-B047-B9C0AD90297B}"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53491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F1C53-03C2-49CB-85BD-9F1805AA3A86}"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54069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29A47-9FA6-482E-AAAD-41E7E8B8F414}"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575468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39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98068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1137579-B847-4EB5-981F-3534B96300A7}"/>
              </a:ext>
            </a:extLst>
          </p:cNvPr>
          <p:cNvSpPr/>
          <p:nvPr userDrawn="1"/>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a:solidFill>
                <a:schemeClr val="bg1"/>
              </a:solidFill>
            </a:endParaRPr>
          </a:p>
        </p:txBody>
      </p:sp>
      <p:pic>
        <p:nvPicPr>
          <p:cNvPr id="4" name="Picture 3">
            <a:extLst>
              <a:ext uri="{FF2B5EF4-FFF2-40B4-BE49-F238E27FC236}">
                <a16:creationId xmlns:a16="http://schemas.microsoft.com/office/drawing/2014/main" id="{A76312C5-E0E5-4523-BCA1-3FAC43AF8F7C}"/>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bwMode="ltGray">
          <a:xfrm>
            <a:off x="5003111" y="2336415"/>
            <a:ext cx="2185778" cy="2185171"/>
          </a:xfrm>
          <a:prstGeom prst="rect">
            <a:avLst/>
          </a:prstGeom>
        </p:spPr>
      </p:pic>
    </p:spTree>
    <p:extLst>
      <p:ext uri="{BB962C8B-B14F-4D97-AF65-F5344CB8AC3E}">
        <p14:creationId xmlns:p14="http://schemas.microsoft.com/office/powerpoint/2010/main" val="27461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99AC-552A-459C-ADE0-B317E3F6822D}" type="datetime1">
              <a:rPr lang="en-US" smtClean="0">
                <a:solidFill>
                  <a:prstClr val="black">
                    <a:tint val="75000"/>
                  </a:prstClr>
                </a:solidFill>
              </a:r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62ED7-F7B0-4FF8-BD19-7361FF1B6B6C}" type="datetime1">
              <a:rPr lang="en-US" smtClean="0">
                <a:solidFill>
                  <a:prstClr val="black">
                    <a:tint val="75000"/>
                  </a:prstClr>
                </a:solidFill>
              </a:r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18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BF3C5F-052E-4ADC-B2C1-0C749083E065}" type="datetime1">
              <a:rPr lang="en-US" smtClean="0">
                <a:solidFill>
                  <a:prstClr val="black">
                    <a:tint val="75000"/>
                  </a:prstClr>
                </a:solidFill>
              </a:r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6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83293-D424-43FC-9854-D5AF3EAA3B2F}" type="datetime1">
              <a:rPr lang="en-US" smtClean="0">
                <a:solidFill>
                  <a:prstClr val="black">
                    <a:tint val="75000"/>
                  </a:prstClr>
                </a:solidFill>
              </a:rPr>
              <a:t>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1BB24-B24C-4E96-96FD-3964D3CA77EE}" type="datetime1">
              <a:rPr lang="en-US" smtClean="0">
                <a:solidFill>
                  <a:prstClr val="black">
                    <a:tint val="75000"/>
                  </a:prstClr>
                </a:solidFill>
              </a:rPr>
              <a:t>11/1/2023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3F58D-D92B-48FB-8F0F-3BD6ED8A8D88}" type="datetime1">
              <a:rPr lang="en-US" smtClean="0">
                <a:solidFill>
                  <a:prstClr val="black">
                    <a:tint val="75000"/>
                  </a:prstClr>
                </a:solidFill>
              </a:rPr>
              <a:t>11/1/2023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47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6D199-5E33-47D3-9619-6DE3F9F40B6E}"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48662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0C49-B718-4DBF-9CD5-AF076E6C4F62}" type="datetime1">
              <a:rPr lang="en-US" smtClean="0">
                <a:solidFill>
                  <a:prstClr val="black">
                    <a:tint val="75000"/>
                  </a:prstClr>
                </a:solidFill>
              </a:rPr>
              <a:t>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44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D284D6-ED95-4EE4-A014-2FFAAF555D19}" type="datetime1">
              <a:rPr lang="en-US" smtClean="0">
                <a:solidFill>
                  <a:prstClr val="black">
                    <a:tint val="75000"/>
                  </a:prstClr>
                </a:solidFill>
              </a:rPr>
              <a:t>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9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3612F-5B49-4879-B99A-F14DF3D27031}" type="datetime1">
              <a:rPr lang="en-US" smtClean="0">
                <a:solidFill>
                  <a:prstClr val="black">
                    <a:tint val="75000"/>
                  </a:prstClr>
                </a:solidFill>
              </a:rPr>
              <a:t>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9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A64286-EBB9-4DD2-BE4A-BDAE3ACBDFA5}" type="datetime1">
              <a:rPr lang="en-US" smtClean="0">
                <a:solidFill>
                  <a:prstClr val="black">
                    <a:tint val="75000"/>
                  </a:prstClr>
                </a:solidFill>
              </a:r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64894-728A-43C7-808A-BF58C7990684}" type="datetime1">
              <a:rPr lang="en-US" smtClean="0">
                <a:solidFill>
                  <a:prstClr val="black">
                    <a:tint val="75000"/>
                  </a:prstClr>
                </a:solidFill>
              </a:r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3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527"/>
            <a:ext cx="10972800" cy="5019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613527"/>
            <a:ext cx="2844800" cy="244475"/>
          </a:xfrm>
          <a:prstGeom prst="rect">
            <a:avLst/>
          </a:prstGeom>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1"/>
          </p:nvPr>
        </p:nvSpPr>
        <p:spPr>
          <a:xfrm>
            <a:off x="8737600" y="6613527"/>
            <a:ext cx="2844800" cy="244475"/>
          </a:xfrm>
          <a:prstGeom prst="rect">
            <a:avLst/>
          </a:prstGeom>
        </p:spPr>
        <p:txBody>
          <a:bodyPr/>
          <a:lstStyle>
            <a:lvl1pPr>
              <a:defRPr smtClean="0">
                <a:latin typeface="Arial" pitchFamily="34" charset="0"/>
              </a:defRPr>
            </a:lvl1pPr>
          </a:lstStyle>
          <a:p>
            <a:pPr>
              <a:defRPr/>
            </a:pPr>
            <a:fld id="{66D911F5-5C36-497D-9EEB-1EC39DB548F0}" type="slidenum">
              <a:rPr lang="en-US"/>
              <a:pPr>
                <a:defRPr/>
              </a:pPr>
              <a:t>‹#›</a:t>
            </a:fld>
            <a:endParaRPr lang="en-US"/>
          </a:p>
        </p:txBody>
      </p:sp>
      <p:sp>
        <p:nvSpPr>
          <p:cNvPr id="6" name="Footer Placeholder 5"/>
          <p:cNvSpPr>
            <a:spLocks noGrp="1"/>
          </p:cNvSpPr>
          <p:nvPr>
            <p:ph type="ftr" sz="quarter" idx="12"/>
          </p:nvPr>
        </p:nvSpPr>
        <p:spPr>
          <a:xfrm>
            <a:off x="609600" y="1143002"/>
            <a:ext cx="11277600" cy="239713"/>
          </a:xfrm>
          <a:prstGeom prst="rect">
            <a:avLst/>
          </a:prstGeom>
        </p:spPr>
        <p:txBody>
          <a:bodyPr/>
          <a:lstStyle>
            <a:lvl1pPr>
              <a:defRPr smtClean="0">
                <a:latin typeface="Arial" pitchFamily="34" charset="0"/>
              </a:defRPr>
            </a:lvl1pPr>
          </a:lstStyle>
          <a:p>
            <a:pPr>
              <a:defRPr/>
            </a:pPr>
            <a:r>
              <a:rPr lang="en-US"/>
              <a:t>www.themegallery.com</a:t>
            </a:r>
          </a:p>
        </p:txBody>
      </p:sp>
    </p:spTree>
    <p:extLst>
      <p:ext uri="{BB962C8B-B14F-4D97-AF65-F5344CB8AC3E}">
        <p14:creationId xmlns:p14="http://schemas.microsoft.com/office/powerpoint/2010/main" val="375890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rtlCol="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rtl="0">
              <a:buNone/>
            </a:pPr>
            <a:r>
              <a:rPr lang="vi-VN"/>
              <a:t>Add tracker</a:t>
            </a:r>
          </a:p>
        </p:txBody>
      </p:sp>
      <p:sp>
        <p:nvSpPr>
          <p:cNvPr id="6" name="5. Source" hidden="1">
            <a:extLst>
              <a:ext uri="{FF2B5EF4-FFF2-40B4-BE49-F238E27FC236}">
                <a16:creationId xmlns:a16="http://schemas.microsoft.com/office/drawing/2014/main" id="{2A305796-4420-41B5-A522-C826E0D23B4A}"/>
              </a:ext>
            </a:extLst>
          </p:cNvPr>
          <p:cNvSpPr txBox="1"/>
          <p:nvPr userDrawn="1">
            <p:custDataLst>
              <p:tags r:id="rId4"/>
            </p:custDataLst>
          </p:nvPr>
        </p:nvSpPr>
        <p:spPr>
          <a:xfrm>
            <a:off x="554734" y="6498754"/>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vi-VN"/>
              <a:t>Source: …</a:t>
            </a:r>
          </a:p>
        </p:txBody>
      </p:sp>
    </p:spTree>
    <p:extLst>
      <p:ext uri="{BB962C8B-B14F-4D97-AF65-F5344CB8AC3E}">
        <p14:creationId xmlns:p14="http://schemas.microsoft.com/office/powerpoint/2010/main" val="232321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8"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mj-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8784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51D20-0B7B-41C7-896B-D41C104A9383}" type="datetime1">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0164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A4746-4A6C-4A62-990F-F4AA37400A59}" type="datetime1">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20302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6285-9ED6-430D-A781-598168792AEF}" type="datetime1">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15922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10B97-8853-466D-B8AB-5B32F0D0322C}" type="datetime1">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7378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AFE87-39CD-44B3-9FF2-DC3EF63DB0BA}" type="datetime1">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2698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B62C4-F791-4682-8657-84D8891863B9}" type="datetime1">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588551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F4ED-3D47-404A-837F-A108FBF8983F}" type="datetime1">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906786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DAB78-1B7C-4E9D-A349-0557F68F1021}" type="datetime1">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t>‹#›</a:t>
            </a:fld>
            <a:endParaRPr lang="en-US"/>
          </a:p>
        </p:txBody>
      </p:sp>
    </p:spTree>
    <p:extLst>
      <p:ext uri="{BB962C8B-B14F-4D97-AF65-F5344CB8AC3E}">
        <p14:creationId xmlns:p14="http://schemas.microsoft.com/office/powerpoint/2010/main" val="242020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393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5FDE-F135-48DD-A941-D334C99FBE0F}" type="datetime1">
              <a:rPr lang="en-US" smtClean="0">
                <a:solidFill>
                  <a:prstClr val="black">
                    <a:tint val="75000"/>
                  </a:prstClr>
                </a:solidFill>
              </a:rPr>
              <a:t>11/1/2023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22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30" r:id="rId12"/>
    <p:sldLayoutId id="2147483931" r:id="rId13"/>
    <p:sldLayoutId id="2147483937"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package" Target="../embeddings/Microsoft_Excel_Worksheet.xlsx"/><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Excel_Worksheet1.xlsx"/><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package" Target="../embeddings/Microsoft_Excel_Worksheet2.xlsx"/><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package" Target="../embeddings/Microsoft_Excel_Worksheet3.xlsx"/><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chart" Target="../charts/chart3.xml"/><Relationship Id="rId1" Type="http://schemas.openxmlformats.org/officeDocument/2006/relationships/slideLayout" Target="../slideLayouts/slideLayout15.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Excel_Worksheet5.xlsx"/><Relationship Id="rId1" Type="http://schemas.openxmlformats.org/officeDocument/2006/relationships/slideLayout" Target="../slideLayouts/slideLayout15.xml"/><Relationship Id="rId5" Type="http://schemas.openxmlformats.org/officeDocument/2006/relationships/image" Target="../media/image22.emf"/><Relationship Id="rId4" Type="http://schemas.openxmlformats.org/officeDocument/2006/relationships/package" Target="../embeddings/Microsoft_Excel_Worksheet6.xlsx"/></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Excel_Worksheet7.xlsx"/><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package" Target="../embeddings/Microsoft_Excel_Worksheet8.xlsx"/><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28.jpg"/><Relationship Id="rId5" Type="http://schemas.openxmlformats.org/officeDocument/2006/relationships/image" Target="../media/image6.emf"/><Relationship Id="rId4" Type="http://schemas.openxmlformats.org/officeDocument/2006/relationships/oleObject" Target="../embeddings/oleObject4.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5.bin"/><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sted-image.png">
            <a:extLst>
              <a:ext uri="{FF2B5EF4-FFF2-40B4-BE49-F238E27FC236}">
                <a16:creationId xmlns:a16="http://schemas.microsoft.com/office/drawing/2014/main" id="{8413E89C-B49A-4475-84BD-2CFB51B219DF}"/>
              </a:ext>
            </a:extLst>
          </p:cNvPr>
          <p:cNvPicPr>
            <a:picLocks noChangeAspect="1"/>
          </p:cNvPicPr>
          <p:nvPr/>
        </p:nvPicPr>
        <p:blipFill>
          <a:blip r:embed="rId3"/>
          <a:srcRect/>
          <a:stretch>
            <a:fillRect/>
          </a:stretch>
        </p:blipFill>
        <p:spPr>
          <a:xfrm flipH="1">
            <a:off x="2740721" y="11906"/>
            <a:ext cx="9451279" cy="6438900"/>
          </a:xfrm>
          <a:prstGeom prst="rect">
            <a:avLst/>
          </a:prstGeom>
          <a:effectLst>
            <a:softEdge rad="0"/>
          </a:effectLst>
        </p:spPr>
      </p:pic>
      <p:grpSp>
        <p:nvGrpSpPr>
          <p:cNvPr id="17" name="Group 16">
            <a:extLst>
              <a:ext uri="{FF2B5EF4-FFF2-40B4-BE49-F238E27FC236}">
                <a16:creationId xmlns:a16="http://schemas.microsoft.com/office/drawing/2014/main" id="{6BEB7F04-DEC3-47AD-A430-C67E8368B8AA}"/>
              </a:ext>
            </a:extLst>
          </p:cNvPr>
          <p:cNvGrpSpPr/>
          <p:nvPr/>
        </p:nvGrpSpPr>
        <p:grpSpPr>
          <a:xfrm>
            <a:off x="0" y="0"/>
            <a:ext cx="10083566" cy="6438900"/>
            <a:chOff x="-109056" y="115017"/>
            <a:chExt cx="8408711" cy="6323177"/>
          </a:xfrm>
          <a:solidFill>
            <a:srgbClr val="6A2A5B">
              <a:alpha val="89000"/>
            </a:srgbClr>
          </a:solidFill>
        </p:grpSpPr>
        <p:sp>
          <p:nvSpPr>
            <p:cNvPr id="18" name="Pentagon 20">
              <a:extLst>
                <a:ext uri="{FF2B5EF4-FFF2-40B4-BE49-F238E27FC236}">
                  <a16:creationId xmlns:a16="http://schemas.microsoft.com/office/drawing/2014/main" id="{507A1D26-8631-40AC-AFE5-53E0147BBEA7}"/>
                </a:ext>
              </a:extLst>
            </p:cNvPr>
            <p:cNvSpPr/>
            <p:nvPr userDrawn="1"/>
          </p:nvSpPr>
          <p:spPr>
            <a:xfrm>
              <a:off x="-109056" y="115017"/>
              <a:ext cx="8228045" cy="6323177"/>
            </a:xfrm>
            <a:prstGeom prst="homePlate">
              <a:avLst/>
            </a:prstGeom>
            <a:solidFill>
              <a:srgbClr val="0164AE">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a:solidFill>
                  <a:srgbClr val="FFFFFF"/>
                </a:solidFill>
                <a:latin typeface="ＭＳ Ｐゴシック" panose="020B0600070205080204" pitchFamily="50" charset="-128"/>
                <a:ea typeface="ＭＳ Ｐゴシック" panose="020B0600070205080204" pitchFamily="50" charset="-128"/>
                <a:cs typeface="Mitr Medium" panose="00000600000000000000" pitchFamily="2" charset="-34"/>
              </a:endParaRPr>
            </a:p>
          </p:txBody>
        </p:sp>
        <p:pic>
          <p:nvPicPr>
            <p:cNvPr id="19" name="Picture 18">
              <a:extLst>
                <a:ext uri="{FF2B5EF4-FFF2-40B4-BE49-F238E27FC236}">
                  <a16:creationId xmlns:a16="http://schemas.microsoft.com/office/drawing/2014/main" id="{315DCEA7-C2DC-40D1-BACA-167C315695B6}"/>
                </a:ext>
              </a:extLst>
            </p:cNvPr>
            <p:cNvPicPr>
              <a:picLocks noChangeAspect="1"/>
            </p:cNvPicPr>
            <p:nvPr userDrawn="1"/>
          </p:nvPicPr>
          <p:blipFill>
            <a:blip r:embed="rId4"/>
            <a:stretch>
              <a:fillRect/>
            </a:stretch>
          </p:blipFill>
          <p:spPr>
            <a:xfrm>
              <a:off x="6589367" y="1345559"/>
              <a:ext cx="1710288" cy="4166883"/>
            </a:xfrm>
            <a:prstGeom prst="rect">
              <a:avLst/>
            </a:prstGeom>
            <a:noFill/>
          </p:spPr>
        </p:pic>
      </p:grpSp>
      <p:grpSp>
        <p:nvGrpSpPr>
          <p:cNvPr id="20" name="Group 19">
            <a:extLst>
              <a:ext uri="{FF2B5EF4-FFF2-40B4-BE49-F238E27FC236}">
                <a16:creationId xmlns:a16="http://schemas.microsoft.com/office/drawing/2014/main" id="{64BEBFA1-C7BB-4062-8115-9A1ABE0A7034}"/>
              </a:ext>
            </a:extLst>
          </p:cNvPr>
          <p:cNvGrpSpPr/>
          <p:nvPr/>
        </p:nvGrpSpPr>
        <p:grpSpPr>
          <a:xfrm>
            <a:off x="0" y="6462712"/>
            <a:ext cx="12196369" cy="408670"/>
            <a:chOff x="-4369" y="6508750"/>
            <a:chExt cx="12196369" cy="349250"/>
          </a:xfrm>
        </p:grpSpPr>
        <p:sp>
          <p:nvSpPr>
            <p:cNvPr id="21" name="Rectangle 11">
              <a:extLst>
                <a:ext uri="{FF2B5EF4-FFF2-40B4-BE49-F238E27FC236}">
                  <a16:creationId xmlns:a16="http://schemas.microsoft.com/office/drawing/2014/main" id="{CDCD82A2-682A-4780-8979-ED3B618E94C1}"/>
                </a:ext>
              </a:extLst>
            </p:cNvPr>
            <p:cNvSpPr/>
            <p:nvPr/>
          </p:nvSpPr>
          <p:spPr>
            <a:xfrm>
              <a:off x="-4369" y="6508750"/>
              <a:ext cx="6473749" cy="349250"/>
            </a:xfrm>
            <a:custGeom>
              <a:avLst/>
              <a:gdLst>
                <a:gd name="connsiteX0" fmla="*/ 0 w 6473749"/>
                <a:gd name="connsiteY0" fmla="*/ 0 h 514350"/>
                <a:gd name="connsiteX1" fmla="*/ 6473749 w 6473749"/>
                <a:gd name="connsiteY1" fmla="*/ 0 h 514350"/>
                <a:gd name="connsiteX2" fmla="*/ 6473749 w 6473749"/>
                <a:gd name="connsiteY2" fmla="*/ 514350 h 514350"/>
                <a:gd name="connsiteX3" fmla="*/ 0 w 6473749"/>
                <a:gd name="connsiteY3" fmla="*/ 514350 h 514350"/>
                <a:gd name="connsiteX4" fmla="*/ 0 w 6473749"/>
                <a:gd name="connsiteY4" fmla="*/ 0 h 514350"/>
                <a:gd name="connsiteX0" fmla="*/ 0 w 6473749"/>
                <a:gd name="connsiteY0" fmla="*/ 0 h 514350"/>
                <a:gd name="connsiteX1" fmla="*/ 6153709 w 6473749"/>
                <a:gd name="connsiteY1" fmla="*/ 0 h 514350"/>
                <a:gd name="connsiteX2" fmla="*/ 6473749 w 6473749"/>
                <a:gd name="connsiteY2" fmla="*/ 514350 h 514350"/>
                <a:gd name="connsiteX3" fmla="*/ 0 w 6473749"/>
                <a:gd name="connsiteY3" fmla="*/ 514350 h 514350"/>
                <a:gd name="connsiteX4" fmla="*/ 0 w 6473749"/>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3749" h="514350">
                  <a:moveTo>
                    <a:pt x="0" y="0"/>
                  </a:moveTo>
                  <a:lnTo>
                    <a:pt x="6153709" y="0"/>
                  </a:lnTo>
                  <a:lnTo>
                    <a:pt x="6473749" y="514350"/>
                  </a:lnTo>
                  <a:lnTo>
                    <a:pt x="0" y="514350"/>
                  </a:lnTo>
                  <a:lnTo>
                    <a:pt x="0" y="0"/>
                  </a:lnTo>
                  <a:close/>
                </a:path>
              </a:pathLst>
            </a:custGeom>
            <a:solidFill>
              <a:srgbClr val="F4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4C23"/>
                </a:solidFill>
                <a:effectLst/>
                <a:uLnTx/>
                <a:uFillTx/>
                <a:latin typeface="Calibri" panose="020F0502020204030204"/>
                <a:ea typeface="+mn-ea"/>
                <a:cs typeface="+mn-cs"/>
              </a:endParaRPr>
            </a:p>
          </p:txBody>
        </p:sp>
        <p:sp>
          <p:nvSpPr>
            <p:cNvPr id="22" name="Rectangle 12">
              <a:extLst>
                <a:ext uri="{FF2B5EF4-FFF2-40B4-BE49-F238E27FC236}">
                  <a16:creationId xmlns:a16="http://schemas.microsoft.com/office/drawing/2014/main" id="{D70AE314-47AF-4463-A229-E5673DCD3E56}"/>
                </a:ext>
              </a:extLst>
            </p:cNvPr>
            <p:cNvSpPr/>
            <p:nvPr/>
          </p:nvSpPr>
          <p:spPr>
            <a:xfrm>
              <a:off x="6322219" y="6620854"/>
              <a:ext cx="5869781" cy="237145"/>
            </a:xfrm>
            <a:custGeom>
              <a:avLst/>
              <a:gdLst>
                <a:gd name="connsiteX0" fmla="*/ 0 w 5648325"/>
                <a:gd name="connsiteY0" fmla="*/ 0 h 428625"/>
                <a:gd name="connsiteX1" fmla="*/ 5648325 w 5648325"/>
                <a:gd name="connsiteY1" fmla="*/ 0 h 428625"/>
                <a:gd name="connsiteX2" fmla="*/ 5648325 w 5648325"/>
                <a:gd name="connsiteY2" fmla="*/ 428625 h 428625"/>
                <a:gd name="connsiteX3" fmla="*/ 0 w 5648325"/>
                <a:gd name="connsiteY3" fmla="*/ 428625 h 428625"/>
                <a:gd name="connsiteX4" fmla="*/ 0 w 5648325"/>
                <a:gd name="connsiteY4" fmla="*/ 0 h 428625"/>
                <a:gd name="connsiteX0" fmla="*/ 0 w 5869781"/>
                <a:gd name="connsiteY0" fmla="*/ 2381 h 428625"/>
                <a:gd name="connsiteX1" fmla="*/ 5869781 w 5869781"/>
                <a:gd name="connsiteY1" fmla="*/ 0 h 428625"/>
                <a:gd name="connsiteX2" fmla="*/ 5869781 w 5869781"/>
                <a:gd name="connsiteY2" fmla="*/ 428625 h 428625"/>
                <a:gd name="connsiteX3" fmla="*/ 221456 w 5869781"/>
                <a:gd name="connsiteY3" fmla="*/ 428625 h 428625"/>
                <a:gd name="connsiteX4" fmla="*/ 0 w 5869781"/>
                <a:gd name="connsiteY4" fmla="*/ 2381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781" h="428625">
                  <a:moveTo>
                    <a:pt x="0" y="2381"/>
                  </a:moveTo>
                  <a:lnTo>
                    <a:pt x="5869781" y="0"/>
                  </a:lnTo>
                  <a:lnTo>
                    <a:pt x="5869781" y="428625"/>
                  </a:lnTo>
                  <a:lnTo>
                    <a:pt x="221456" y="428625"/>
                  </a:lnTo>
                  <a:lnTo>
                    <a:pt x="0" y="2381"/>
                  </a:lnTo>
                  <a:close/>
                </a:path>
              </a:pathLst>
            </a:custGeom>
            <a:solidFill>
              <a:srgbClr val="00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E508593D-8C0D-4163-9A4A-7D6922F8A0DF}"/>
              </a:ext>
            </a:extLst>
          </p:cNvPr>
          <p:cNvSpPr/>
          <p:nvPr/>
        </p:nvSpPr>
        <p:spPr>
          <a:xfrm>
            <a:off x="-40482" y="3046616"/>
            <a:ext cx="8934275" cy="954107"/>
          </a:xfrm>
          <a:prstGeom prst="rect">
            <a:avLst/>
          </a:prstGeom>
        </p:spPr>
        <p:txBody>
          <a:bodyPr wrap="square">
            <a:spAutoFit/>
          </a:bodyPr>
          <a:lstStyle/>
          <a:p>
            <a:pPr algn="ctr"/>
            <a:r>
              <a:rPr lang="vi-VN" sz="2800" b="1">
                <a:solidFill>
                  <a:schemeClr val="bg1"/>
                </a:solidFill>
                <a:latin typeface="Times New Roman" panose="02020603050405020304" pitchFamily="18" charset="0"/>
                <a:cs typeface="Times New Roman" panose="02020603050405020304" pitchFamily="18" charset="0"/>
              </a:rPr>
              <a:t>TÌNH HÌNH KINH TẾ-XÃ HỘI THÁNG 10</a:t>
            </a:r>
          </a:p>
          <a:p>
            <a:pPr algn="ctr"/>
            <a:r>
              <a:rPr lang="vi-VN" sz="2800" b="1">
                <a:solidFill>
                  <a:schemeClr val="bg1"/>
                </a:solidFill>
                <a:latin typeface="Times New Roman" panose="02020603050405020304" pitchFamily="18" charset="0"/>
                <a:cs typeface="Times New Roman" panose="02020603050405020304" pitchFamily="18" charset="0"/>
              </a:rPr>
              <a:t>VÀ NHIỆM VỤ TRỌNG TÂM THÁNG 11 NĂM 2023</a:t>
            </a:r>
          </a:p>
        </p:txBody>
      </p:sp>
      <p:pic>
        <p:nvPicPr>
          <p:cNvPr id="23" name="Picture 22">
            <a:extLst>
              <a:ext uri="{FF2B5EF4-FFF2-40B4-BE49-F238E27FC236}">
                <a16:creationId xmlns:a16="http://schemas.microsoft.com/office/drawing/2014/main" id="{AFF07513-015F-41A9-A359-F024D1A33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208" y="470420"/>
            <a:ext cx="1964164" cy="1988507"/>
          </a:xfrm>
          <a:prstGeom prst="rect">
            <a:avLst/>
          </a:prstGeom>
        </p:spPr>
      </p:pic>
    </p:spTree>
    <p:extLst>
      <p:ext uri="{BB962C8B-B14F-4D97-AF65-F5344CB8AC3E}">
        <p14:creationId xmlns:p14="http://schemas.microsoft.com/office/powerpoint/2010/main" val="15963291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669866" y="312790"/>
            <a:ext cx="247849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1.1.4. Thủy sản</a:t>
            </a: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656180768"/>
              </p:ext>
            </p:extLst>
          </p:nvPr>
        </p:nvGraphicFramePr>
        <p:xfrm>
          <a:off x="375965" y="1045342"/>
          <a:ext cx="6746288" cy="5242560"/>
        </p:xfrm>
        <a:graphic>
          <a:graphicData uri="http://schemas.openxmlformats.org/drawingml/2006/table">
            <a:tbl>
              <a:tblPr firstRow="1" bandRow="1"/>
              <a:tblGrid>
                <a:gridCol w="6746288">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T</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ình</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thuận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lợi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cho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hoạt</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biển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err="1">
                          <a:solidFill>
                            <a:schemeClr val="dk1"/>
                          </a:solidFill>
                          <a:effectLst/>
                          <a:latin typeface="Times New Roman" panose="02020603050405020304" pitchFamily="18" charset="0"/>
                          <a:ea typeface="+mn-ea"/>
                          <a:cs typeface="Times New Roman" panose="02020603050405020304" pitchFamily="18" charset="0"/>
                        </a:rPr>
                        <a:t>sản</a:t>
                      </a:r>
                      <a:r>
                        <a:rPr lang="es-ES" sz="2200" b="0" kern="1200">
                          <a:solidFill>
                            <a:schemeClr val="dk1"/>
                          </a:solidFill>
                          <a:effectLst/>
                          <a:latin typeface="Times New Roman" panose="02020603050405020304" pitchFamily="18" charset="0"/>
                          <a:ea typeface="+mn-ea"/>
                          <a:cs typeface="Times New Roman" panose="02020603050405020304" pitchFamily="18" charset="0"/>
                        </a:rPr>
                        <a:t> </a:t>
                      </a:r>
                      <a:r>
                        <a:rPr lang="vi-VN" sz="2200" b="0" kern="1200">
                          <a:solidFill>
                            <a:schemeClr val="dk1"/>
                          </a:solidFill>
                          <a:effectLst/>
                          <a:latin typeface="Times New Roman" panose="02020603050405020304" pitchFamily="18" charset="0"/>
                          <a:ea typeface="+mn-ea"/>
                          <a:cs typeface="Times New Roman" panose="02020603050405020304" pitchFamily="18" charset="0"/>
                        </a:rPr>
                        <a:t>1</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0</a:t>
                      </a:r>
                      <a:r>
                        <a:rPr lang="vi-VN" sz="2200" b="0" kern="120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tháng </a:t>
                      </a:r>
                      <a:r>
                        <a:rPr lang="vi-VN" sz="2200" b="0" kern="1200">
                          <a:solidFill>
                            <a:schemeClr val="tx1"/>
                          </a:solidFill>
                          <a:effectLst/>
                          <a:latin typeface="Times New Roman" panose="02020603050405020304" pitchFamily="18" charset="0"/>
                          <a:ea typeface="+mn-ea"/>
                          <a:cs typeface="Times New Roman" panose="02020603050405020304" pitchFamily="18" charset="0"/>
                        </a:rPr>
                        <a:t>đạt 233.338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err="1">
                          <a:solidFill>
                            <a:schemeClr val="tx1"/>
                          </a:solidFill>
                          <a:effectLst/>
                          <a:latin typeface="Times New Roman" panose="02020603050405020304" pitchFamily="18" charset="0"/>
                          <a:ea typeface="+mn-ea"/>
                          <a:cs typeface="Times New Roman" panose="02020603050405020304" pitchFamily="18" charset="0"/>
                        </a:rPr>
                        <a:t>tăng</a:t>
                      </a:r>
                      <a:r>
                        <a:rPr lang="es-ES" sz="2200" b="0" kern="1200">
                          <a:solidFill>
                            <a:schemeClr val="tx1"/>
                          </a:solidFill>
                          <a:effectLst/>
                          <a:latin typeface="Times New Roman" panose="02020603050405020304" pitchFamily="18" charset="0"/>
                          <a:ea typeface="+mn-ea"/>
                          <a:cs typeface="Times New Roman" panose="02020603050405020304" pitchFamily="18" charset="0"/>
                        </a:rPr>
                        <a:t> </a:t>
                      </a:r>
                      <a:r>
                        <a:rPr lang="en-US" sz="2200" b="0" kern="1200">
                          <a:solidFill>
                            <a:schemeClr val="tx1"/>
                          </a:solidFill>
                          <a:effectLst/>
                          <a:latin typeface="Times New Roman" panose="02020603050405020304" pitchFamily="18" charset="0"/>
                          <a:ea typeface="+mn-ea"/>
                          <a:cs typeface="Times New Roman" panose="02020603050405020304" pitchFamily="18" charset="0"/>
                        </a:rPr>
                        <a:t>2,</a:t>
                      </a:r>
                      <a:r>
                        <a:rPr lang="vi-VN" sz="2200" b="0" kern="1200">
                          <a:solidFill>
                            <a:schemeClr val="tx1"/>
                          </a:solidFill>
                          <a:effectLst/>
                          <a:latin typeface="Times New Roman" panose="02020603050405020304" pitchFamily="18" charset="0"/>
                          <a:ea typeface="+mn-ea"/>
                          <a:cs typeface="Times New Roman" panose="02020603050405020304" pitchFamily="18" charset="0"/>
                        </a:rPr>
                        <a:t>7</a:t>
                      </a:r>
                      <a:r>
                        <a:rPr lang="es-ES" sz="2200" b="0" kern="120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so v</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ới cùng kỳ;</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nuôi</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trồng</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ước</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err="1">
                          <a:solidFill>
                            <a:schemeClr val="tx1"/>
                          </a:solidFill>
                          <a:effectLst/>
                          <a:latin typeface="Times New Roman" panose="02020603050405020304" pitchFamily="18" charset="0"/>
                          <a:ea typeface="+mn-ea"/>
                          <a:cs typeface="Times New Roman" panose="02020603050405020304" pitchFamily="18" charset="0"/>
                        </a:rPr>
                        <a:t>đạt</a:t>
                      </a:r>
                      <a:r>
                        <a:rPr lang="es-ES" sz="2200" b="0" kern="1200">
                          <a:solidFill>
                            <a:schemeClr val="tx1"/>
                          </a:solidFill>
                          <a:effectLst/>
                          <a:latin typeface="Times New Roman" panose="02020603050405020304" pitchFamily="18" charset="0"/>
                          <a:ea typeface="+mn-ea"/>
                          <a:cs typeface="Times New Roman" panose="02020603050405020304" pitchFamily="18" charset="0"/>
                        </a:rPr>
                        <a:t> </a:t>
                      </a:r>
                      <a:r>
                        <a:rPr lang="vi-VN" sz="2200" b="0" kern="1200">
                          <a:solidFill>
                            <a:schemeClr val="tx1"/>
                          </a:solidFill>
                          <a:effectLst/>
                          <a:latin typeface="Times New Roman" panose="02020603050405020304" pitchFamily="18" charset="0"/>
                          <a:ea typeface="+mn-ea"/>
                          <a:cs typeface="Times New Roman" panose="02020603050405020304" pitchFamily="18" charset="0"/>
                        </a:rPr>
                        <a:t>12.987</a:t>
                      </a:r>
                      <a:r>
                        <a:rPr lang="es-ES" sz="2200" b="0" kern="1200">
                          <a:solidFill>
                            <a:schemeClr val="tx1"/>
                          </a:solidFill>
                          <a:effectLst/>
                          <a:latin typeface="Times New Roman" panose="02020603050405020304" pitchFamily="18" charset="0"/>
                          <a:ea typeface="+mn-ea"/>
                          <a:cs typeface="Times New Roman" panose="02020603050405020304" pitchFamily="18" charset="0"/>
                        </a:rPr>
                        <a:t> </a:t>
                      </a:r>
                      <a:r>
                        <a:rPr lang="es-ES" sz="2200" b="0" kern="1200" err="1">
                          <a:solidFill>
                            <a:schemeClr val="tx1"/>
                          </a:solidFill>
                          <a:effectLst/>
                          <a:latin typeface="Times New Roman" panose="02020603050405020304" pitchFamily="18" charset="0"/>
                          <a:ea typeface="+mn-ea"/>
                          <a:cs typeface="Times New Roman" panose="02020603050405020304" pitchFamily="18" charset="0"/>
                        </a:rPr>
                        <a:t>tấn</a:t>
                      </a:r>
                      <a:r>
                        <a:rPr lang="es-ES" sz="2200" b="0" kern="1200">
                          <a:solidFill>
                            <a:schemeClr val="tx1"/>
                          </a:solidFill>
                          <a:effectLst/>
                          <a:latin typeface="Times New Roman" panose="02020603050405020304" pitchFamily="18" charset="0"/>
                          <a:ea typeface="+mn-ea"/>
                          <a:cs typeface="Times New Roman" panose="02020603050405020304" pitchFamily="18" charset="0"/>
                        </a:rPr>
                        <a:t>,</a:t>
                      </a:r>
                      <a:r>
                        <a:rPr lang="vi-VN" sz="2200" b="0" kern="1200">
                          <a:solidFill>
                            <a:schemeClr val="tx1"/>
                          </a:solidFill>
                          <a:effectLst/>
                          <a:latin typeface="Times New Roman" panose="02020603050405020304" pitchFamily="18" charset="0"/>
                          <a:ea typeface="+mn-ea"/>
                          <a:cs typeface="Times New Roman" panose="02020603050405020304" pitchFamily="18" charset="0"/>
                        </a:rPr>
                        <a:t> tăng 1,4</a:t>
                      </a:r>
                      <a:r>
                        <a:rPr lang="es-ES" sz="2200" b="0" kern="1200">
                          <a:solidFill>
                            <a:schemeClr val="tx1"/>
                          </a:solidFill>
                          <a:effectLst/>
                          <a:latin typeface="Times New Roman" panose="02020603050405020304" pitchFamily="18" charset="0"/>
                          <a:ea typeface="+mn-ea"/>
                          <a:cs typeface="Times New Roman" panose="02020603050405020304" pitchFamily="18" charset="0"/>
                        </a:rPr>
                        <a:t>%</a:t>
                      </a:r>
                      <a:r>
                        <a:rPr lang="vi-VN" sz="2200" b="0" kern="120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so v</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ới cùng kỳ</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200" b="0" i="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i="0" kern="1200">
                          <a:solidFill>
                            <a:schemeClr val="dk1"/>
                          </a:solidFill>
                          <a:effectLst/>
                          <a:latin typeface="Times New Roman" panose="02020603050405020304" pitchFamily="18" charset="0"/>
                          <a:ea typeface="+mn-ea"/>
                          <a:cs typeface="Times New Roman" panose="02020603050405020304" pitchFamily="18" charset="0"/>
                        </a:rPr>
                        <a:t>Trong tháng 10, tỉnh đã tổ chức làm việc với </a:t>
                      </a:r>
                      <a:r>
                        <a:rPr lang="nl-NL" sz="2200" b="0" i="0" kern="1200">
                          <a:solidFill>
                            <a:schemeClr val="dk1"/>
                          </a:solidFill>
                          <a:effectLst/>
                          <a:latin typeface="Times New Roman" panose="02020603050405020304" pitchFamily="18" charset="0"/>
                          <a:ea typeface="+mn-ea"/>
                          <a:cs typeface="Times New Roman" panose="02020603050405020304" pitchFamily="18" charset="0"/>
                        </a:rPr>
                        <a:t>Đoàn Thanh tra của Ủy ban châu Âu lần thứ 4 từ ngày 12/10/2023 đến ngày 14/10/2023</a:t>
                      </a:r>
                      <a:r>
                        <a:rPr lang="vi-VN" sz="2200" b="0" i="0" kern="1200">
                          <a:solidFill>
                            <a:schemeClr val="dk1"/>
                          </a:solidFill>
                          <a:effectLst/>
                          <a:latin typeface="Times New Roman" panose="02020603050405020304" pitchFamily="18" charset="0"/>
                          <a:ea typeface="+mn-ea"/>
                          <a:cs typeface="Times New Roman" panose="02020603050405020304" pitchFamily="18" charset="0"/>
                        </a:rPr>
                        <a:t>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200" b="0" i="0" kern="1200">
                          <a:solidFill>
                            <a:schemeClr val="dk1"/>
                          </a:solidFill>
                          <a:effectLst/>
                          <a:latin typeface="Times New Roman" panose="02020603050405020304" pitchFamily="18" charset="0"/>
                          <a:ea typeface="+mn-ea"/>
                          <a:cs typeface="Times New Roman" panose="02020603050405020304" pitchFamily="18" charset="0"/>
                        </a:rPr>
                        <a:t>Kết quả qua đợt kiểm tra tình hình thực hiện về chống khai thác IUU tại Bình Định, Đoàn thanh tra của EC đánh giá cao những nổ lực của tỉnh Bình Định về chống khai thác IUU và đề nghị địa phương cố gắng phát huy, duy trì trong thời gian tới nhằm tháo gỡ “thẻ vàng” của Ủy ban Châu Âu</a:t>
                      </a:r>
                      <a:endParaRPr lang="vi-VN" sz="2200" b="0" i="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2" name="Picture 1">
            <a:extLst>
              <a:ext uri="{FF2B5EF4-FFF2-40B4-BE49-F238E27FC236}">
                <a16:creationId xmlns:a16="http://schemas.microsoft.com/office/drawing/2014/main" id="{56062293-557D-4F7E-7A6A-F260FA821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5764" y="836010"/>
            <a:ext cx="4063551" cy="2527801"/>
          </a:xfrm>
          <a:prstGeom prst="rect">
            <a:avLst/>
          </a:prstGeom>
        </p:spPr>
      </p:pic>
    </p:spTree>
    <p:extLst>
      <p:ext uri="{BB962C8B-B14F-4D97-AF65-F5344CB8AC3E}">
        <p14:creationId xmlns:p14="http://schemas.microsoft.com/office/powerpoint/2010/main" val="374442674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497747" y="531089"/>
            <a:ext cx="334097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1.1.5. </a:t>
            </a:r>
            <a:r>
              <a:rPr lang="en-US" sz="2800" b="1" spc="-20" err="1">
                <a:solidFill>
                  <a:srgbClr val="100717"/>
                </a:solidFill>
                <a:latin typeface="Times New Roman" panose="02020603050405020304" pitchFamily="18" charset="0"/>
                <a:cs typeface="Times New Roman" panose="02020603050405020304" pitchFamily="18" charset="0"/>
              </a:rPr>
              <a:t>Nông</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thôn</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mới</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2685121011"/>
              </p:ext>
            </p:extLst>
          </p:nvPr>
        </p:nvGraphicFramePr>
        <p:xfrm>
          <a:off x="466336" y="1206271"/>
          <a:ext cx="7085527" cy="5120640"/>
        </p:xfrm>
        <a:graphic>
          <a:graphicData uri="http://schemas.openxmlformats.org/drawingml/2006/table">
            <a:tbl>
              <a:tblPr firstRow="1" bandRow="1"/>
              <a:tblGrid>
                <a:gridCol w="7085527">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i="0" kern="1200" dirty="0">
                          <a:solidFill>
                            <a:schemeClr val="dk1"/>
                          </a:solidFill>
                          <a:effectLst/>
                          <a:latin typeface="Times New Roman" panose="02020603050405020304" pitchFamily="18" charset="0"/>
                          <a:ea typeface="+mn-ea"/>
                          <a:cs typeface="Times New Roman" panose="02020603050405020304" pitchFamily="18" charset="0"/>
                        </a:rPr>
                        <a:t>Công tác xây dựng nông thôn mới tiếp tục triển khai có hiệu quả</a:t>
                      </a:r>
                      <a:r>
                        <a:rPr lang="pt-BR"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Các cấp, các ngành tập trung triển khai thực hiện các tiêu chí ở các xã đăng ký đạt chuẩn nông thôn mới năm 2023, củng cố và nâng cao chất lượng các xã đã được công nhận đạt chuẩn trên địa bàn.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Tính đến </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tháng </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1</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0</a:t>
                      </a:r>
                      <a:r>
                        <a:rPr lang="de-DE" sz="2000" b="0" kern="1200" baseline="0">
                          <a:solidFill>
                            <a:schemeClr val="dk1"/>
                          </a:solidFill>
                          <a:effectLst/>
                          <a:latin typeface="Times New Roman" panose="02020603050405020304" pitchFamily="18" charset="0"/>
                          <a:ea typeface="+mn-ea"/>
                          <a:cs typeface="Times New Roman" panose="02020603050405020304" pitchFamily="18" charset="0"/>
                        </a:rPr>
                        <a:t>/2023</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 kết quả đạt được:</a:t>
                      </a: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05 đơn vị cấp huyện được công nhận đạt chuẩn/hoàn thành nhiệm vụ nông thôn mới</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 tỷ lệ 45,45%</a:t>
                      </a:r>
                      <a:endParaRPr lang="en-US"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84/109 xã đạt chuẩn nông thôn mới, tỷ lệ </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77,</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06%</a:t>
                      </a: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17</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/84 xã đạt chuẩn nông thôn mới nâng cao, tỷ lệ 20,24</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Toàn tỉnh có 2</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23</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 sản phẩm được UBND tỉnh công nhận đạt tiêu chuẩn OCOP cấp tỉnh (đến nay đã có 6 sản phẩm đạt hạng tiềm năng 5 sao, 34 sản phẩm đạt hạng 4 sao, 183 sản phẩm sạt hạng 3 sao)</a:t>
                      </a:r>
                      <a:endParaRPr lang="vi-VN"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1026" name="Picture 2" descr="An Lão- Khó khăn trong xây dựng Nông thôn mới ở các xã vùng cao .">
            <a:extLst>
              <a:ext uri="{FF2B5EF4-FFF2-40B4-BE49-F238E27FC236}">
                <a16:creationId xmlns:a16="http://schemas.microsoft.com/office/drawing/2014/main" id="{273A90EA-EE7F-F0BA-B0AE-0B09A5229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1863" y="1922215"/>
            <a:ext cx="4508057"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1678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655930213"/>
              </p:ext>
            </p:extLst>
          </p:nvPr>
        </p:nvGraphicFramePr>
        <p:xfrm>
          <a:off x="498017" y="1419098"/>
          <a:ext cx="5167077" cy="4587240"/>
        </p:xfrm>
        <a:graphic>
          <a:graphicData uri="http://schemas.openxmlformats.org/drawingml/2006/table">
            <a:tbl>
              <a:tblPr firstRow="1" bandRow="1"/>
              <a:tblGrid>
                <a:gridCol w="5167077">
                  <a:extLst>
                    <a:ext uri="{9D8B030D-6E8A-4147-A177-3AD203B41FA5}">
                      <a16:colId xmlns:a16="http://schemas.microsoft.com/office/drawing/2014/main" val="3655493598"/>
                    </a:ext>
                  </a:extLst>
                </a:gridCol>
              </a:tblGrid>
              <a:tr h="16203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Trong bối cảnh nền kinh tế vẫn tiếp tục gặp nhiều khó khăn nhưng với các biện pháp đồng bộ được triển khai từ Trung ương và tỉnh, hoạt động sản xuất công nghiệp trong 10 tháng năm 2023 vẫn duy trì sự tăng trưởng</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it-IT" sz="2000" b="0" kern="1200">
                          <a:solidFill>
                            <a:schemeClr val="dk1"/>
                          </a:solidFill>
                          <a:effectLst/>
                          <a:latin typeface="Times New Roman" panose="02020603050405020304" pitchFamily="18" charset="0"/>
                          <a:ea typeface="+mn-ea"/>
                          <a:cs typeface="Times New Roman" panose="02020603050405020304" pitchFamily="18" charset="0"/>
                        </a:rPr>
                        <a:t>Chỉ </a:t>
                      </a:r>
                      <a:r>
                        <a:rPr lang="it-IT" sz="2000" b="0" kern="1200" dirty="0">
                          <a:solidFill>
                            <a:schemeClr val="dk1"/>
                          </a:solidFill>
                          <a:effectLst/>
                          <a:latin typeface="Times New Roman" panose="02020603050405020304" pitchFamily="18" charset="0"/>
                          <a:ea typeface="+mn-ea"/>
                          <a:cs typeface="Times New Roman" panose="02020603050405020304" pitchFamily="18" charset="0"/>
                        </a:rPr>
                        <a:t>số sản xuất công nghiệp (IIP)</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tháng 10/2023 tăng 3,04%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so với </a:t>
                      </a:r>
                      <a:r>
                        <a:rPr lang="vi-VN" sz="2000" b="0" kern="1200">
                          <a:solidFill>
                            <a:schemeClr val="dk1"/>
                          </a:solidFill>
                          <a:effectLst/>
                          <a:latin typeface="Times New Roman" panose="02020603050405020304" pitchFamily="18" charset="0"/>
                          <a:ea typeface="+mn-ea"/>
                          <a:cs typeface="Times New Roman" panose="02020603050405020304" pitchFamily="18" charset="0"/>
                        </a:rPr>
                        <a:t>tháng 9/2023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và </a:t>
                      </a:r>
                      <a:r>
                        <a:rPr lang="vi-VN" sz="2000" b="0" kern="1200">
                          <a:solidFill>
                            <a:schemeClr val="dk1"/>
                          </a:solidFill>
                          <a:effectLst/>
                          <a:latin typeface="Times New Roman" panose="02020603050405020304" pitchFamily="18" charset="0"/>
                          <a:ea typeface="+mn-ea"/>
                          <a:cs typeface="Times New Roman" panose="02020603050405020304" pitchFamily="18" charset="0"/>
                        </a:rPr>
                        <a:t>tăng 5,39%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so với cùng kỳ</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Tính </a:t>
                      </a:r>
                      <a:r>
                        <a:rPr lang="vi-VN" sz="2000" b="0" kern="1200">
                          <a:solidFill>
                            <a:schemeClr val="dk1"/>
                          </a:solidFill>
                          <a:effectLst/>
                          <a:latin typeface="Times New Roman" panose="02020603050405020304" pitchFamily="18" charset="0"/>
                          <a:ea typeface="+mn-ea"/>
                          <a:cs typeface="Times New Roman" panose="02020603050405020304" pitchFamily="18" charset="0"/>
                        </a:rPr>
                        <a:t>chung</a:t>
                      </a:r>
                      <a:r>
                        <a:rPr lang="it-IT"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dk1"/>
                          </a:solidFill>
                          <a:effectLst/>
                          <a:latin typeface="Times New Roman" panose="02020603050405020304" pitchFamily="18" charset="0"/>
                          <a:ea typeface="+mn-ea"/>
                          <a:cs typeface="Times New Roman" panose="02020603050405020304" pitchFamily="18" charset="0"/>
                        </a:rPr>
                        <a:t>1</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0</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IIP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ăng</a:t>
                      </a:r>
                      <a:r>
                        <a:rPr lang="en-US" sz="2000" b="0" kern="1200">
                          <a:solidFill>
                            <a:schemeClr val="dk1"/>
                          </a:solidFill>
                          <a:effectLst/>
                          <a:latin typeface="Times New Roman" panose="02020603050405020304" pitchFamily="18" charset="0"/>
                          <a:ea typeface="+mn-ea"/>
                          <a:cs typeface="Times New Roman" panose="02020603050405020304" pitchFamily="18" charset="0"/>
                        </a:rPr>
                        <a:t> 1,79%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so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Một số ngành có chỉ số sản xuất tăng cao so với cùng kỳ như: Sản xuất chế biến thực phẩm </a:t>
                      </a:r>
                      <a:r>
                        <a:rPr lang="vi-VN" sz="2000" b="0" kern="1200">
                          <a:solidFill>
                            <a:schemeClr val="dk1"/>
                          </a:solidFill>
                          <a:effectLst/>
                          <a:latin typeface="Times New Roman" panose="02020603050405020304" pitchFamily="18" charset="0"/>
                          <a:ea typeface="+mn-ea"/>
                          <a:cs typeface="Times New Roman" panose="02020603050405020304" pitchFamily="18" charset="0"/>
                        </a:rPr>
                        <a:t>tăng 6,57%;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Chế biến gỗ </a:t>
                      </a:r>
                      <a:r>
                        <a:rPr lang="vi-VN" sz="2000" b="0" kern="1200">
                          <a:solidFill>
                            <a:schemeClr val="dk1"/>
                          </a:solidFill>
                          <a:effectLst/>
                          <a:latin typeface="Times New Roman" panose="02020603050405020304" pitchFamily="18" charset="0"/>
                          <a:ea typeface="+mn-ea"/>
                          <a:cs typeface="Times New Roman" panose="02020603050405020304" pitchFamily="18" charset="0"/>
                        </a:rPr>
                        <a:t>tăng 10,25%; sản xuất trang phục tăng 9,62%...</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81D40E1E-E472-56C2-7A52-1D68B78E001A}"/>
              </a:ext>
            </a:extLst>
          </p:cNvPr>
          <p:cNvSpPr txBox="1"/>
          <p:nvPr/>
        </p:nvSpPr>
        <p:spPr>
          <a:xfrm>
            <a:off x="1357174" y="73321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sp>
        <p:nvSpPr>
          <p:cNvPr id="12" name="TextBox 11">
            <a:extLst>
              <a:ext uri="{FF2B5EF4-FFF2-40B4-BE49-F238E27FC236}">
                <a16:creationId xmlns:a16="http://schemas.microsoft.com/office/drawing/2014/main" id="{9770937D-1377-CC7E-CF4C-63302C488F3E}"/>
              </a:ext>
            </a:extLst>
          </p:cNvPr>
          <p:cNvSpPr txBox="1"/>
          <p:nvPr/>
        </p:nvSpPr>
        <p:spPr>
          <a:xfrm>
            <a:off x="916752" y="271551"/>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graphicFrame>
        <p:nvGraphicFramePr>
          <p:cNvPr id="3" name="Chart 2">
            <a:extLst>
              <a:ext uri="{FF2B5EF4-FFF2-40B4-BE49-F238E27FC236}">
                <a16:creationId xmlns:a16="http://schemas.microsoft.com/office/drawing/2014/main" id="{E792565A-A70C-987F-5E88-F5CEA1BF5B45}"/>
              </a:ext>
            </a:extLst>
          </p:cNvPr>
          <p:cNvGraphicFramePr>
            <a:graphicFrameLocks/>
          </p:cNvGraphicFramePr>
          <p:nvPr>
            <p:extLst>
              <p:ext uri="{D42A27DB-BD31-4B8C-83A1-F6EECF244321}">
                <p14:modId xmlns:p14="http://schemas.microsoft.com/office/powerpoint/2010/main" val="4189827384"/>
              </p:ext>
            </p:extLst>
          </p:nvPr>
        </p:nvGraphicFramePr>
        <p:xfrm>
          <a:off x="5754847" y="1438162"/>
          <a:ext cx="6233021" cy="35411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843195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40E1E-E472-56C2-7A52-1D68B78E001A}"/>
              </a:ext>
            </a:extLst>
          </p:cNvPr>
          <p:cNvSpPr txBox="1"/>
          <p:nvPr/>
        </p:nvSpPr>
        <p:spPr>
          <a:xfrm>
            <a:off x="1357174" y="73321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 (tt)</a:t>
            </a:r>
          </a:p>
        </p:txBody>
      </p:sp>
      <p:sp>
        <p:nvSpPr>
          <p:cNvPr id="12" name="TextBox 11">
            <a:extLst>
              <a:ext uri="{FF2B5EF4-FFF2-40B4-BE49-F238E27FC236}">
                <a16:creationId xmlns:a16="http://schemas.microsoft.com/office/drawing/2014/main" id="{9770937D-1377-CC7E-CF4C-63302C488F3E}"/>
              </a:ext>
            </a:extLst>
          </p:cNvPr>
          <p:cNvSpPr txBox="1"/>
          <p:nvPr/>
        </p:nvSpPr>
        <p:spPr>
          <a:xfrm>
            <a:off x="916752" y="271551"/>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graphicFrame>
        <p:nvGraphicFramePr>
          <p:cNvPr id="2" name="Table 1">
            <a:extLst>
              <a:ext uri="{FF2B5EF4-FFF2-40B4-BE49-F238E27FC236}">
                <a16:creationId xmlns:a16="http://schemas.microsoft.com/office/drawing/2014/main" id="{39E2DA21-FF3E-F191-1589-8A33F036713F}"/>
              </a:ext>
            </a:extLst>
          </p:cNvPr>
          <p:cNvGraphicFramePr>
            <a:graphicFrameLocks noGrp="1"/>
          </p:cNvGraphicFramePr>
          <p:nvPr>
            <p:extLst>
              <p:ext uri="{D42A27DB-BD31-4B8C-83A1-F6EECF244321}">
                <p14:modId xmlns:p14="http://schemas.microsoft.com/office/powerpoint/2010/main" val="2462266521"/>
              </p:ext>
            </p:extLst>
          </p:nvPr>
        </p:nvGraphicFramePr>
        <p:xfrm>
          <a:off x="549153" y="1932942"/>
          <a:ext cx="11093693" cy="3901440"/>
        </p:xfrm>
        <a:graphic>
          <a:graphicData uri="http://schemas.openxmlformats.org/drawingml/2006/table">
            <a:tbl>
              <a:tblPr firstRow="1" bandRow="1"/>
              <a:tblGrid>
                <a:gridCol w="1109369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mj-lt"/>
                          <a:ea typeface="+mn-ea"/>
                          <a:cs typeface="Times New Roman" panose="02020603050405020304" pitchFamily="18" charset="0"/>
                        </a:rPr>
                        <a:t>Ngành chế biến thực phẩm tăng 6,57% do một số sản phẩm tiêu thụ nội địa tăng như: Thức ăn gia súc tăng 8,61%; thức ăn gia cầm tăng 14,53%. Sản phẩm sữa tăng 21,74% do nhà máy đầu tư thêm dây chuyền sản xuất sữa đặc</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mj-lt"/>
                          <a:ea typeface="+mn-ea"/>
                          <a:cs typeface="Times New Roman" panose="02020603050405020304" pitchFamily="18" charset="0"/>
                        </a:rPr>
                        <a:t>Ngành Chế biến gỗ và sản phẩm từ gỗ tăng 10,25%. Các tháng của quý I năm 2023 ngành này gặp khó khăn chưa tìm được đầu ra; tuy nhiên kể từ tháng 7/2023 bắt đầu có đơn hàng mới, các doanh nghiệp tập trung thu mua gỗ nguyên liệu để phục vụ đủ cho sản xuất trở lại.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mj-lt"/>
                          <a:ea typeface="+mn-ea"/>
                          <a:cs typeface="Times New Roman" panose="02020603050405020304" pitchFamily="18" charset="0"/>
                        </a:rPr>
                        <a:t>Nhóm ngành Sản xuất trang phục tăng 9,62%. Các tháng gần đây, xuất khẩu thuận lợi, đơn hàng tăng cao đã thúc đẩy chỉ số sản xuất ngành trang phục tăng khá</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mj-lt"/>
                          <a:ea typeface="+mn-ea"/>
                          <a:cs typeface="Times New Roman" panose="02020603050405020304" pitchFamily="18" charset="0"/>
                        </a:rPr>
                        <a:t>Tuy nhiên đối với nhóm ngành Sản xuất giường, tủ, bàn, ghế giảm 13,87% so với cùng kỳ. Nguyên nhân là do một số thị trường xuất khẩu truyền thống (như Mỹ, EU) vẫn còn gặp khó khăn, người tiêu dùng thắt chặt chi tiêu</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4" name="Table 3">
            <a:extLst>
              <a:ext uri="{FF2B5EF4-FFF2-40B4-BE49-F238E27FC236}">
                <a16:creationId xmlns:a16="http://schemas.microsoft.com/office/drawing/2014/main" id="{021FCDBA-4F0C-99A5-DADA-5A2C676E16BB}"/>
              </a:ext>
            </a:extLst>
          </p:cNvPr>
          <p:cNvGraphicFramePr>
            <a:graphicFrameLocks noGrp="1"/>
          </p:cNvGraphicFramePr>
          <p:nvPr>
            <p:extLst>
              <p:ext uri="{D42A27DB-BD31-4B8C-83A1-F6EECF244321}">
                <p14:modId xmlns:p14="http://schemas.microsoft.com/office/powerpoint/2010/main" val="2717219478"/>
              </p:ext>
            </p:extLst>
          </p:nvPr>
        </p:nvGraphicFramePr>
        <p:xfrm>
          <a:off x="916752" y="1341815"/>
          <a:ext cx="7596627" cy="457200"/>
        </p:xfrm>
        <a:graphic>
          <a:graphicData uri="http://schemas.openxmlformats.org/drawingml/2006/table">
            <a:tbl>
              <a:tblPr firstRow="1" bandRow="1"/>
              <a:tblGrid>
                <a:gridCol w="7596627">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2400" b="1" i="1" kern="1200">
                          <a:solidFill>
                            <a:schemeClr val="dk1"/>
                          </a:solidFill>
                          <a:effectLst/>
                          <a:latin typeface="Times New Roman" panose="02020603050405020304" pitchFamily="18" charset="0"/>
                          <a:ea typeface="+mn-ea"/>
                          <a:cs typeface="Times New Roman" panose="02020603050405020304" pitchFamily="18" charset="0"/>
                        </a:rPr>
                        <a:t>Tình hình sản xuất ở một số ngành chủ lực của tỉnh: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65806097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664233305"/>
              </p:ext>
            </p:extLst>
          </p:nvPr>
        </p:nvGraphicFramePr>
        <p:xfrm>
          <a:off x="433036" y="1629550"/>
          <a:ext cx="5328176" cy="4160520"/>
        </p:xfrm>
        <a:graphic>
          <a:graphicData uri="http://schemas.openxmlformats.org/drawingml/2006/table">
            <a:tbl>
              <a:tblPr firstRow="1" bandRow="1"/>
              <a:tblGrid>
                <a:gridCol w="5328176">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Tập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GPMB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cao tốc Bắc-Nam</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1800" b="0" kern="1200" dirty="0">
                          <a:solidFill>
                            <a:schemeClr val="dk1"/>
                          </a:solidFill>
                          <a:effectLst/>
                          <a:latin typeface="Times New Roman" panose="02020603050405020304" pitchFamily="18" charset="0"/>
                          <a:ea typeface="+mn-ea"/>
                          <a:cs typeface="Times New Roman" panose="02020603050405020304" pitchFamily="18" charset="0"/>
                        </a:rPr>
                        <a:t>đoạn qua địa bàn tỉnh</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đ</a:t>
                      </a:r>
                      <a:r>
                        <a:rPr lang="nl-NL" sz="1800" b="0" kern="1200" dirty="0">
                          <a:solidFill>
                            <a:schemeClr val="dk1"/>
                          </a:solidFill>
                          <a:effectLst/>
                          <a:latin typeface="Times New Roman" panose="02020603050405020304" pitchFamily="18" charset="0"/>
                          <a:ea typeface="+mn-ea"/>
                          <a:cs typeface="Times New Roman" panose="02020603050405020304" pitchFamily="18" charset="0"/>
                        </a:rPr>
                        <a:t>ã bàn giao mặt </a:t>
                      </a:r>
                      <a:r>
                        <a:rPr lang="nl-NL" sz="1800" b="0" kern="1200">
                          <a:solidFill>
                            <a:schemeClr val="dk1"/>
                          </a:solidFill>
                          <a:effectLst/>
                          <a:latin typeface="Times New Roman" panose="02020603050405020304" pitchFamily="18" charset="0"/>
                          <a:ea typeface="+mn-ea"/>
                          <a:cs typeface="Times New Roman" panose="02020603050405020304" pitchFamily="18" charset="0"/>
                        </a:rPr>
                        <a:t>bằng </a:t>
                      </a:r>
                      <a:r>
                        <a:rPr lang="vi-VN" sz="1800" b="0" kern="1200">
                          <a:solidFill>
                            <a:schemeClr val="dk1"/>
                          </a:solidFill>
                          <a:effectLst/>
                          <a:latin typeface="Times New Roman" panose="02020603050405020304" pitchFamily="18" charset="0"/>
                          <a:ea typeface="+mn-ea"/>
                          <a:cs typeface="Times New Roman" panose="02020603050405020304" pitchFamily="18" charset="0"/>
                        </a:rPr>
                        <a:t>115,6</a:t>
                      </a:r>
                      <a:r>
                        <a:rPr lang="nl-NL" sz="1800" b="0" kern="1200">
                          <a:solidFill>
                            <a:schemeClr val="dk1"/>
                          </a:solidFill>
                          <a:effectLst/>
                          <a:latin typeface="Times New Roman" panose="02020603050405020304" pitchFamily="18" charset="0"/>
                          <a:ea typeface="+mn-ea"/>
                          <a:cs typeface="Times New Roman" panose="02020603050405020304" pitchFamily="18" charset="0"/>
                        </a:rPr>
                        <a:t>/117,</a:t>
                      </a:r>
                      <a:r>
                        <a:rPr lang="vi-VN" sz="1800" b="0" kern="1200">
                          <a:solidFill>
                            <a:schemeClr val="dk1"/>
                          </a:solidFill>
                          <a:effectLst/>
                          <a:latin typeface="Times New Roman" panose="02020603050405020304" pitchFamily="18" charset="0"/>
                          <a:ea typeface="+mn-ea"/>
                          <a:cs typeface="Times New Roman" panose="02020603050405020304" pitchFamily="18" charset="0"/>
                        </a:rPr>
                        <a:t>8</a:t>
                      </a:r>
                      <a:r>
                        <a:rPr lang="nl-NL" sz="1800" b="0" kern="1200">
                          <a:solidFill>
                            <a:schemeClr val="dk1"/>
                          </a:solidFill>
                          <a:effectLst/>
                          <a:latin typeface="Times New Roman" panose="02020603050405020304" pitchFamily="18" charset="0"/>
                          <a:ea typeface="+mn-ea"/>
                          <a:cs typeface="Times New Roman" panose="02020603050405020304" pitchFamily="18" charset="0"/>
                        </a:rPr>
                        <a:t>km </a:t>
                      </a:r>
                      <a:r>
                        <a:rPr lang="nl-NL" sz="1800" b="0" kern="1200" dirty="0">
                          <a:solidFill>
                            <a:schemeClr val="dk1"/>
                          </a:solidFill>
                          <a:effectLst/>
                          <a:latin typeface="Times New Roman" panose="02020603050405020304" pitchFamily="18" charset="0"/>
                          <a:ea typeface="+mn-ea"/>
                          <a:cs typeface="Times New Roman" panose="02020603050405020304" pitchFamily="18" charset="0"/>
                        </a:rPr>
                        <a:t>chiều dài toàn tuyến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nl-NL" sz="1800" b="0" kern="1200">
                          <a:solidFill>
                            <a:schemeClr val="dk1"/>
                          </a:solidFill>
                          <a:effectLst/>
                          <a:latin typeface="Times New Roman" panose="02020603050405020304" pitchFamily="18" charset="0"/>
                          <a:ea typeface="+mn-ea"/>
                          <a:cs typeface="Times New Roman" panose="02020603050405020304" pitchFamily="18" charset="0"/>
                        </a:rPr>
                        <a:t>đạt </a:t>
                      </a:r>
                      <a:r>
                        <a:rPr lang="vi-VN" sz="1800" b="0" kern="1200">
                          <a:solidFill>
                            <a:schemeClr val="dk1"/>
                          </a:solidFill>
                          <a:effectLst/>
                          <a:latin typeface="Times New Roman" panose="02020603050405020304" pitchFamily="18" charset="0"/>
                          <a:ea typeface="+mn-ea"/>
                          <a:cs typeface="Times New Roman" panose="02020603050405020304" pitchFamily="18" charset="0"/>
                        </a:rPr>
                        <a:t>98%</a:t>
                      </a:r>
                      <a:r>
                        <a:rPr lang="nl-NL" sz="1800" b="0" kern="1200">
                          <a:solidFill>
                            <a:schemeClr val="dk1"/>
                          </a:solidFill>
                          <a:effectLst/>
                          <a:latin typeface="Times New Roman" panose="02020603050405020304" pitchFamily="18" charset="0"/>
                          <a:ea typeface="+mn-ea"/>
                          <a:cs typeface="Times New Roman" panose="02020603050405020304" pitchFamily="18" charset="0"/>
                        </a:rPr>
                        <a:t> </a:t>
                      </a: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800" b="0" kern="1200">
                          <a:solidFill>
                            <a:schemeClr val="dk1"/>
                          </a:solidFill>
                          <a:effectLst/>
                          <a:latin typeface="Times New Roman" panose="02020603050405020304" pitchFamily="18" charset="0"/>
                          <a:ea typeface="+mn-ea"/>
                          <a:cs typeface="Times New Roman" panose="02020603050405020304" pitchFamily="18" charset="0"/>
                        </a:rPr>
                        <a:t> Đến nay huyện Phù Mỹ là địa phương đã bàn giao 100% chiều dài tuyến chính cho Chủ đầu tư, thấp nhất là thành phố Quy Nhơn đạt 90,5%</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800" b="0" kern="1200">
                          <a:solidFill>
                            <a:schemeClr val="tx1"/>
                          </a:solidFill>
                          <a:effectLst/>
                          <a:latin typeface="Times New Roman" panose="02020603050405020304" pitchFamily="18" charset="0"/>
                          <a:ea typeface="+mn-ea"/>
                          <a:cs typeface="Times New Roman" panose="02020603050405020304" pitchFamily="18" charset="0"/>
                        </a:rPr>
                        <a:t> Các ngành, các địa phương </a:t>
                      </a:r>
                      <a:r>
                        <a:rPr lang="vi-VN" sz="1800" b="0" kern="1200">
                          <a:solidFill>
                            <a:schemeClr val="dk1"/>
                          </a:solidFill>
                          <a:effectLst/>
                          <a:latin typeface="Times New Roman" panose="02020603050405020304" pitchFamily="18" charset="0"/>
                          <a:ea typeface="+mn-ea"/>
                          <a:cs typeface="Times New Roman" panose="02020603050405020304" pitchFamily="18" charset="0"/>
                        </a:rPr>
                        <a:t>t</a:t>
                      </a:r>
                      <a:r>
                        <a:rPr lang="it-IT" sz="1800" b="0" kern="1200">
                          <a:solidFill>
                            <a:schemeClr val="dk1"/>
                          </a:solidFill>
                          <a:effectLst/>
                          <a:latin typeface="Times New Roman" panose="02020603050405020304" pitchFamily="18" charset="0"/>
                          <a:ea typeface="+mn-ea"/>
                          <a:cs typeface="Times New Roman" panose="02020603050405020304" pitchFamily="18" charset="0"/>
                        </a:rPr>
                        <a:t>iếp </a:t>
                      </a:r>
                      <a:r>
                        <a:rPr lang="it-IT" sz="1800" b="0" kern="1200" dirty="0">
                          <a:solidFill>
                            <a:schemeClr val="dk1"/>
                          </a:solidFill>
                          <a:effectLst/>
                          <a:latin typeface="Times New Roman" panose="02020603050405020304" pitchFamily="18" charset="0"/>
                          <a:ea typeface="+mn-ea"/>
                          <a:cs typeface="Times New Roman" panose="02020603050405020304" pitchFamily="18" charset="0"/>
                        </a:rPr>
                        <a:t>tục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triển khai các giải pháp nâng cao chất lượng các công trình xây dựng cơ bản trên địa bàn </a:t>
                      </a:r>
                      <a:r>
                        <a:rPr lang="vi-VN" sz="1800" b="0" kern="1200">
                          <a:solidFill>
                            <a:schemeClr val="dk1"/>
                          </a:solidFill>
                          <a:effectLst/>
                          <a:latin typeface="Times New Roman" panose="02020603050405020304" pitchFamily="18" charset="0"/>
                          <a:ea typeface="+mn-ea"/>
                          <a:cs typeface="Times New Roman" panose="02020603050405020304" pitchFamily="18" charset="0"/>
                        </a:rPr>
                        <a:t>tỉnh</a:t>
                      </a:r>
                      <a:r>
                        <a:rPr lang="en-US" sz="1800" b="0" kern="120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1800" b="0" kern="1200">
                          <a:solidFill>
                            <a:schemeClr val="dk1"/>
                          </a:solidFill>
                          <a:effectLst/>
                          <a:latin typeface="Times New Roman" panose="02020603050405020304" pitchFamily="18" charset="0"/>
                          <a:ea typeface="+mn-ea"/>
                          <a:cs typeface="Times New Roman" panose="02020603050405020304" pitchFamily="18" charset="0"/>
                        </a:rPr>
                        <a:t> </a:t>
                      </a:r>
                      <a:r>
                        <a:rPr lang="vi-VN" sz="1800" b="0" kern="1200">
                          <a:solidFill>
                            <a:schemeClr val="tx1"/>
                          </a:solidFill>
                          <a:effectLst/>
                          <a:latin typeface="Times New Roman" panose="02020603050405020304" pitchFamily="18" charset="0"/>
                          <a:ea typeface="+mn-ea"/>
                          <a:cs typeface="Times New Roman" panose="02020603050405020304" pitchFamily="18" charset="0"/>
                        </a:rPr>
                        <a:t>Các Sở quản lý công trình chuyên ngành, UBND các huyện, thị xã, thành phố thường xuyên, chủ động thực hiện công tác kiểm tra chất lượng công trình đạt kết quả tốt</a:t>
                      </a:r>
                      <a:endParaRPr lang="it-IT"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93EF2A67-E697-52DD-6F39-0BAEA5AC34EE}"/>
              </a:ext>
            </a:extLst>
          </p:cNvPr>
          <p:cNvSpPr txBox="1"/>
          <p:nvPr/>
        </p:nvSpPr>
        <p:spPr>
          <a:xfrm>
            <a:off x="720565" y="326899"/>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247740" cy="461665"/>
          </a:xfrm>
          <a:prstGeom prst="rect">
            <a:avLst/>
          </a:prstGeom>
          <a:noFill/>
        </p:spPr>
        <p:txBody>
          <a:bodyPr wrap="square">
            <a:spAutoFit/>
          </a:bodyPr>
          <a:lstStyle/>
          <a:p>
            <a:pPr>
              <a:lnSpc>
                <a:spcPct val="100000"/>
              </a:lnSpc>
            </a:pPr>
            <a:r>
              <a:rPr lang="vi-VN" sz="2400" b="1" dirty="0">
                <a:latin typeface="+mj-lt"/>
                <a:cs typeface="Arial" panose="020B0604020202020204" pitchFamily="34" charset="0"/>
              </a:rPr>
              <a:t>2.2. Xây dựng</a:t>
            </a:r>
          </a:p>
        </p:txBody>
      </p:sp>
      <p:graphicFrame>
        <p:nvGraphicFramePr>
          <p:cNvPr id="3" name="Object 2">
            <a:extLst>
              <a:ext uri="{FF2B5EF4-FFF2-40B4-BE49-F238E27FC236}">
                <a16:creationId xmlns:a16="http://schemas.microsoft.com/office/drawing/2014/main" id="{473B7018-AEC8-5B51-EF11-6388F7BC2772}"/>
              </a:ext>
            </a:extLst>
          </p:cNvPr>
          <p:cNvGraphicFramePr>
            <a:graphicFrameLocks noChangeAspect="1"/>
          </p:cNvGraphicFramePr>
          <p:nvPr>
            <p:extLst>
              <p:ext uri="{D42A27DB-BD31-4B8C-83A1-F6EECF244321}">
                <p14:modId xmlns:p14="http://schemas.microsoft.com/office/powerpoint/2010/main" val="1816734007"/>
              </p:ext>
            </p:extLst>
          </p:nvPr>
        </p:nvGraphicFramePr>
        <p:xfrm>
          <a:off x="6095999" y="1514474"/>
          <a:ext cx="5594547" cy="4626267"/>
        </p:xfrm>
        <a:graphic>
          <a:graphicData uri="http://schemas.openxmlformats.org/presentationml/2006/ole">
            <mc:AlternateContent xmlns:mc="http://schemas.openxmlformats.org/markup-compatibility/2006">
              <mc:Choice xmlns:v="urn:schemas-microsoft-com:vml" Requires="v">
                <p:oleObj name="Worksheet" r:id="rId2" imgW="2971800" imgH="3829210" progId="Excel.Sheet.12">
                  <p:embed/>
                </p:oleObj>
              </mc:Choice>
              <mc:Fallback>
                <p:oleObj name="Worksheet" r:id="rId2" imgW="2971800" imgH="3829210" progId="Excel.Sheet.12">
                  <p:embed/>
                  <p:pic>
                    <p:nvPicPr>
                      <p:cNvPr id="3" name="Object 2">
                        <a:extLst>
                          <a:ext uri="{FF2B5EF4-FFF2-40B4-BE49-F238E27FC236}">
                            <a16:creationId xmlns:a16="http://schemas.microsoft.com/office/drawing/2014/main" id="{473B7018-AEC8-5B51-EF11-6388F7BC2772}"/>
                          </a:ext>
                        </a:extLst>
                      </p:cNvPr>
                      <p:cNvPicPr/>
                      <p:nvPr/>
                    </p:nvPicPr>
                    <p:blipFill>
                      <a:blip r:embed="rId3"/>
                      <a:stretch>
                        <a:fillRect/>
                      </a:stretch>
                    </p:blipFill>
                    <p:spPr>
                      <a:xfrm>
                        <a:off x="6095999" y="1514474"/>
                        <a:ext cx="5594547" cy="462626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C972E971-C7CF-BC80-4562-5C8D0BC1EAC3}"/>
              </a:ext>
            </a:extLst>
          </p:cNvPr>
          <p:cNvSpPr txBox="1"/>
          <p:nvPr/>
        </p:nvSpPr>
        <p:spPr>
          <a:xfrm>
            <a:off x="5955726" y="1107360"/>
            <a:ext cx="5875091" cy="369332"/>
          </a:xfrm>
          <a:prstGeom prst="rect">
            <a:avLst/>
          </a:prstGeom>
          <a:noFill/>
        </p:spPr>
        <p:txBody>
          <a:bodyPr wrap="square">
            <a:spAutoFit/>
          </a:bodyPr>
          <a:lstStyle/>
          <a:p>
            <a:pPr>
              <a:lnSpc>
                <a:spcPct val="100000"/>
              </a:lnSpc>
            </a:pPr>
            <a:r>
              <a:rPr lang="vi-VN" b="1">
                <a:latin typeface="+mj-lt"/>
                <a:cs typeface="Arial" panose="020B0604020202020204" pitchFamily="34" charset="0"/>
              </a:rPr>
              <a:t>Bàn giao mặt bằng, chiều dài tuyến chính cho Chủ đầu tư</a:t>
            </a:r>
            <a:endParaRPr lang="vi-VN" b="1" dirty="0">
              <a:latin typeface="+mj-lt"/>
              <a:cs typeface="Arial" panose="020B0604020202020204" pitchFamily="34" charset="0"/>
            </a:endParaRPr>
          </a:p>
        </p:txBody>
      </p:sp>
    </p:spTree>
    <p:extLst>
      <p:ext uri="{BB962C8B-B14F-4D97-AF65-F5344CB8AC3E}">
        <p14:creationId xmlns:p14="http://schemas.microsoft.com/office/powerpoint/2010/main" val="29380361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531965443"/>
              </p:ext>
            </p:extLst>
          </p:nvPr>
        </p:nvGraphicFramePr>
        <p:xfrm>
          <a:off x="694611" y="1571713"/>
          <a:ext cx="10530437" cy="3972272"/>
        </p:xfrm>
        <a:graphic>
          <a:graphicData uri="http://schemas.openxmlformats.org/drawingml/2006/table">
            <a:tbl>
              <a:tblPr firstRow="1" bandRow="1"/>
              <a:tblGrid>
                <a:gridCol w="10530437">
                  <a:extLst>
                    <a:ext uri="{9D8B030D-6E8A-4147-A177-3AD203B41FA5}">
                      <a16:colId xmlns:a16="http://schemas.microsoft.com/office/drawing/2014/main" val="3655493598"/>
                    </a:ext>
                  </a:extLst>
                </a:gridCol>
              </a:tblGrid>
              <a:tr h="3454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Thị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trường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phú</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ổn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đáp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nhu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cầu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mua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sắm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dân</a:t>
                      </a:r>
                      <a:r>
                        <a:rPr lang="en-US" sz="2000" b="0" kern="120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Tổng mức bán lẻ hàng hóa và doanh thu dịch vụ tiêu dùng tháng 10/2023 ước đạt 8.666,8 tỷ đồng, giảm 1,7% so với tháng trước và tăng 12,5% so với cùng kỳ</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Luỹ kế 10 tháng năm 2023 ước đạt 85.876,8 tỷ đồng, tăng 16,3% so với cùng kỳ</a:t>
                      </a:r>
                      <a:r>
                        <a:rPr lang="en-US" sz="2000" b="0" kern="1200">
                          <a:solidFill>
                            <a:schemeClr val="dk1"/>
                          </a:solidFill>
                          <a:effectLst/>
                          <a:latin typeface="Times New Roman" panose="02020603050405020304" pitchFamily="18" charset="0"/>
                          <a:ea typeface="+mn-ea"/>
                          <a:cs typeface="Times New Roman" panose="02020603050405020304" pitchFamily="18" charset="0"/>
                        </a:rPr>
                        <a:t>, đạt 80,81% kế hoạch năm 2023</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852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6" name="TextBox 5">
            <a:extLst>
              <a:ext uri="{FF2B5EF4-FFF2-40B4-BE49-F238E27FC236}">
                <a16:creationId xmlns:a16="http://schemas.microsoft.com/office/drawing/2014/main" id="{1CB0CB7C-2336-84B1-57C9-3361036915F6}"/>
              </a:ext>
            </a:extLst>
          </p:cNvPr>
          <p:cNvSpPr txBox="1"/>
          <p:nvPr/>
        </p:nvSpPr>
        <p:spPr>
          <a:xfrm>
            <a:off x="694611" y="272372"/>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a:t>
            </a:r>
            <a:r>
              <a:rPr lang="en-US" sz="2400" b="1" spc="-20">
                <a:solidFill>
                  <a:srgbClr val="100717"/>
                </a:solidFill>
                <a:latin typeface="Times New Roman" panose="02020603050405020304" pitchFamily="18" charset="0"/>
                <a:cs typeface="Times New Roman" panose="02020603050405020304" pitchFamily="18" charset="0"/>
              </a:rPr>
              <a:t>Thương mại, dịch vụ, du lịch, tài chính</a:t>
            </a:r>
            <a:endParaRPr lang="vi-VN" sz="2400" b="1">
              <a:latin typeface="+mj-lt"/>
              <a:cs typeface="Arial" panose="020B0604020202020204" pitchFamily="34" charset="0"/>
            </a:endParaRPr>
          </a:p>
        </p:txBody>
      </p:sp>
      <p:sp>
        <p:nvSpPr>
          <p:cNvPr id="7" name="TextBox 6">
            <a:extLst>
              <a:ext uri="{FF2B5EF4-FFF2-40B4-BE49-F238E27FC236}">
                <a16:creationId xmlns:a16="http://schemas.microsoft.com/office/drawing/2014/main" id="{C04F4D96-45AD-953D-5897-218BC956CD36}"/>
              </a:ext>
            </a:extLst>
          </p:cNvPr>
          <p:cNvSpPr txBox="1"/>
          <p:nvPr/>
        </p:nvSpPr>
        <p:spPr>
          <a:xfrm>
            <a:off x="1321863" y="691210"/>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3.1. </a:t>
            </a:r>
            <a:r>
              <a:rPr lang="en-US" sz="2400" b="1" spc="-20" dirty="0" err="1">
                <a:solidFill>
                  <a:srgbClr val="100717"/>
                </a:solidFill>
                <a:latin typeface="Times New Roman" panose="02020603050405020304" pitchFamily="18" charset="0"/>
                <a:cs typeface="Times New Roman" panose="02020603050405020304" pitchFamily="18" charset="0"/>
              </a:rPr>
              <a:t>Thương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mại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dịch</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vụ</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213681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B4ABF-B441-1F98-8475-ADC2F5108218}"/>
              </a:ext>
            </a:extLst>
          </p:cNvPr>
          <p:cNvSpPr txBox="1"/>
          <p:nvPr/>
        </p:nvSpPr>
        <p:spPr>
          <a:xfrm>
            <a:off x="1020335" y="595272"/>
            <a:ext cx="6796060" cy="492443"/>
          </a:xfrm>
          <a:prstGeom prst="rect">
            <a:avLst/>
          </a:prstGeom>
          <a:noFill/>
        </p:spPr>
        <p:txBody>
          <a:bodyPr wrap="square">
            <a:spAutoFit/>
          </a:bodyPr>
          <a:lstStyle/>
          <a:p>
            <a:pPr>
              <a:lnSpc>
                <a:spcPct val="100000"/>
              </a:lnSpc>
            </a:pPr>
            <a:r>
              <a:rPr lang="vi-VN" sz="2600" b="1">
                <a:latin typeface="+mj-lt"/>
                <a:cs typeface="Arial" panose="020B0604020202020204" pitchFamily="34" charset="0"/>
              </a:rPr>
              <a:t>3.</a:t>
            </a:r>
            <a:r>
              <a:rPr lang="vi-VN" sz="2600" b="1" dirty="0">
                <a:latin typeface="Times New Roman" panose="02020603050405020304" pitchFamily="18" charset="0"/>
                <a:cs typeface="Times New Roman" panose="02020603050405020304" pitchFamily="18" charset="0"/>
              </a:rPr>
              <a:t>2</a:t>
            </a:r>
            <a:r>
              <a:rPr lang="vi-VN" sz="2600" b="1">
                <a:latin typeface="+mj-lt"/>
                <a:cs typeface="Arial" panose="020B0604020202020204" pitchFamily="34" charset="0"/>
              </a:rPr>
              <a:t>. </a:t>
            </a:r>
            <a:r>
              <a:rPr lang="en-US" sz="2600" b="1" spc="-20" dirty="0" err="1">
                <a:solidFill>
                  <a:srgbClr val="100717"/>
                </a:solidFill>
                <a:latin typeface="Times New Roman" panose="02020603050405020304" pitchFamily="18" charset="0"/>
                <a:cs typeface="Times New Roman" panose="02020603050405020304" pitchFamily="18" charset="0"/>
              </a:rPr>
              <a:t>Xuất</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Nhập</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khẩu</a:t>
            </a:r>
            <a:endParaRPr lang="vi-VN" sz="2600" b="1" dirty="0">
              <a:latin typeface="+mj-lt"/>
              <a:cs typeface="Arial" panose="020B0604020202020204" pitchFamily="34" charset="0"/>
            </a:endParaRPr>
          </a:p>
        </p:txBody>
      </p:sp>
      <p:graphicFrame>
        <p:nvGraphicFramePr>
          <p:cNvPr id="4" name="Table 3">
            <a:extLst>
              <a:ext uri="{FF2B5EF4-FFF2-40B4-BE49-F238E27FC236}">
                <a16:creationId xmlns:a16="http://schemas.microsoft.com/office/drawing/2014/main" id="{1AB8787A-1FEA-32E8-0574-EE49DE59D798}"/>
              </a:ext>
            </a:extLst>
          </p:cNvPr>
          <p:cNvGraphicFramePr>
            <a:graphicFrameLocks noGrp="1"/>
          </p:cNvGraphicFramePr>
          <p:nvPr>
            <p:extLst>
              <p:ext uri="{D42A27DB-BD31-4B8C-83A1-F6EECF244321}">
                <p14:modId xmlns:p14="http://schemas.microsoft.com/office/powerpoint/2010/main" val="1425598840"/>
              </p:ext>
            </p:extLst>
          </p:nvPr>
        </p:nvGraphicFramePr>
        <p:xfrm>
          <a:off x="261312" y="1263590"/>
          <a:ext cx="4788860" cy="4572000"/>
        </p:xfrm>
        <a:graphic>
          <a:graphicData uri="http://schemas.openxmlformats.org/drawingml/2006/table">
            <a:tbl>
              <a:tblPr firstRow="1" bandRow="1"/>
              <a:tblGrid>
                <a:gridCol w="4788860">
                  <a:extLst>
                    <a:ext uri="{9D8B030D-6E8A-4147-A177-3AD203B41FA5}">
                      <a16:colId xmlns:a16="http://schemas.microsoft.com/office/drawing/2014/main" val="3655493598"/>
                    </a:ext>
                  </a:extLst>
                </a:gridCol>
              </a:tblGrid>
              <a:tr h="20643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Kim ngạch hàng hóa xuất khẩu tháng 10/2023 ước đạt 124,6 triệu USD, tăng 1,2% so với tháng trước và tăng 12,4% so cùng kỳ</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Tính chung 10 tháng năm 2023, kim ngạch hàng hóa xuất khẩu ước đạt 1.251,6 triệu USD, giảm 6,9% so với cùng kỳ.</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Để đạt được kế hoạch Xuất khẩu cả năm 2023 (1,6 tỷ USD), kim ngạch xuất khẩu trung bình </a:t>
                      </a:r>
                      <a:r>
                        <a:rPr lang="en-US" sz="2000" b="0" kern="1200">
                          <a:solidFill>
                            <a:schemeClr val="dk1"/>
                          </a:solidFill>
                          <a:effectLst/>
                          <a:latin typeface="Times New Roman" panose="02020603050405020304" pitchFamily="18" charset="0"/>
                          <a:ea typeface="+mn-ea"/>
                          <a:cs typeface="Times New Roman" panose="02020603050405020304" pitchFamily="18" charset="0"/>
                        </a:rPr>
                        <a:t>2 th</a:t>
                      </a:r>
                      <a:r>
                        <a:rPr lang="vi-VN" sz="2000" b="0" kern="1200">
                          <a:solidFill>
                            <a:schemeClr val="dk1"/>
                          </a:solidFill>
                          <a:effectLst/>
                          <a:latin typeface="Times New Roman" panose="02020603050405020304" pitchFamily="18" charset="0"/>
                          <a:ea typeface="+mn-ea"/>
                          <a:cs typeface="Times New Roman" panose="02020603050405020304" pitchFamily="18" charset="0"/>
                        </a:rPr>
                        <a:t>áng cuối năm phải đạt mức tối thiểu là 175 triệu USD/tháng</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6988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7" name="Picture 6">
            <a:extLst>
              <a:ext uri="{FF2B5EF4-FFF2-40B4-BE49-F238E27FC236}">
                <a16:creationId xmlns:a16="http://schemas.microsoft.com/office/drawing/2014/main" id="{C2555B06-F972-B396-EE13-8F67508F61B4}"/>
              </a:ext>
            </a:extLst>
          </p:cNvPr>
          <p:cNvPicPr>
            <a:picLocks noChangeAspect="1"/>
          </p:cNvPicPr>
          <p:nvPr/>
        </p:nvPicPr>
        <p:blipFill>
          <a:blip r:embed="rId3"/>
          <a:stretch>
            <a:fillRect/>
          </a:stretch>
        </p:blipFill>
        <p:spPr>
          <a:xfrm>
            <a:off x="5206217" y="1028960"/>
            <a:ext cx="6724471" cy="4011516"/>
          </a:xfrm>
          <a:prstGeom prst="rect">
            <a:avLst/>
          </a:prstGeom>
        </p:spPr>
      </p:pic>
    </p:spTree>
    <p:extLst>
      <p:ext uri="{BB962C8B-B14F-4D97-AF65-F5344CB8AC3E}">
        <p14:creationId xmlns:p14="http://schemas.microsoft.com/office/powerpoint/2010/main" val="2698442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741818" y="307290"/>
            <a:ext cx="190276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3.3. Du </a:t>
            </a:r>
            <a:r>
              <a:rPr lang="en-US" sz="2800" b="1" spc="-20" err="1">
                <a:solidFill>
                  <a:srgbClr val="100717"/>
                </a:solidFill>
                <a:latin typeface="Times New Roman" panose="02020603050405020304" pitchFamily="18" charset="0"/>
                <a:cs typeface="Times New Roman" panose="02020603050405020304" pitchFamily="18" charset="0"/>
              </a:rPr>
              <a:t>lịch</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07C86B0-DBF4-FD20-221B-BD96FD50EA79}"/>
              </a:ext>
            </a:extLst>
          </p:cNvPr>
          <p:cNvGraphicFramePr>
            <a:graphicFrameLocks noGrp="1"/>
          </p:cNvGraphicFramePr>
          <p:nvPr>
            <p:extLst>
              <p:ext uri="{D42A27DB-BD31-4B8C-83A1-F6EECF244321}">
                <p14:modId xmlns:p14="http://schemas.microsoft.com/office/powerpoint/2010/main" val="2485390853"/>
              </p:ext>
            </p:extLst>
          </p:nvPr>
        </p:nvGraphicFramePr>
        <p:xfrm>
          <a:off x="539045" y="936215"/>
          <a:ext cx="6037924" cy="5829501"/>
        </p:xfrm>
        <a:graphic>
          <a:graphicData uri="http://schemas.openxmlformats.org/drawingml/2006/table">
            <a:tbl>
              <a:tblPr firstRow="1" bandRow="1"/>
              <a:tblGrid>
                <a:gridCol w="6037924">
                  <a:extLst>
                    <a:ext uri="{9D8B030D-6E8A-4147-A177-3AD203B41FA5}">
                      <a16:colId xmlns:a16="http://schemas.microsoft.com/office/drawing/2014/main" val="3655493598"/>
                    </a:ext>
                  </a:extLst>
                </a:gridCol>
              </a:tblGrid>
              <a:tr h="54647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dk1"/>
                          </a:solidFill>
                          <a:effectLst/>
                          <a:latin typeface="Times New Roman" panose="02020603050405020304" pitchFamily="18" charset="0"/>
                          <a:ea typeface="+mn-ea"/>
                          <a:cs typeface="Times New Roman" panose="02020603050405020304" pitchFamily="18" charset="0"/>
                        </a:rPr>
                        <a:t> Trong tháng đã tổ chức thành công</a:t>
                      </a:r>
                      <a:r>
                        <a:rPr lang="vi-VN" sz="2000" b="0" kern="1200">
                          <a:solidFill>
                            <a:schemeClr val="dk1"/>
                          </a:solidFill>
                          <a:effectLst/>
                          <a:latin typeface="Times New Roman" panose="02020603050405020304" pitchFamily="18" charset="0"/>
                          <a:ea typeface="+mn-ea"/>
                          <a:cs typeface="Times New Roman" panose="02020603050405020304" pitchFamily="18" charset="0"/>
                        </a:rPr>
                        <a:t> “Giải đua thuyền buồm quốc tế và ván chèo đứng Quy Nhơn 2023”, thu hút trên 100 vận động viên tham gia thi đấu. Đây là sự kiện thể thao đầu tiên trong chuỗi sự kiện bên lề quảng bá Giải đua thuyền máy Nhà nghề quốc tế Grand Prix Binh Dinh 2024, góp phần thu hút du lịch trong thời gian tới</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tx1"/>
                          </a:solidFill>
                          <a:effectLst/>
                          <a:latin typeface="Times New Roman" panose="02020603050405020304" pitchFamily="18" charset="0"/>
                          <a:ea typeface="+mn-ea"/>
                          <a:cs typeface="Times New Roman" panose="02020603050405020304" pitchFamily="18" charset="0"/>
                        </a:rPr>
                        <a:t> Bên cạnh đó, tỉnh tiếp tục đẩy mạnh quảng bá, xúc tiến, ban hành nhiều giải pháp để thu hút, đón khách du lịch MICE đến với tỉnh nhà.</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tx1"/>
                          </a:solidFill>
                          <a:effectLst/>
                          <a:latin typeface="Times New Roman" panose="02020603050405020304" pitchFamily="18" charset="0"/>
                          <a:ea typeface="+mn-ea"/>
                          <a:cs typeface="Times New Roman" panose="02020603050405020304" pitchFamily="18" charset="0"/>
                        </a:rPr>
                        <a:t> Lũy kế 10 tháng năm 2023, Bình Định đã tổ chức hơn 176 hội nghị, hội thảo, thu hút gần 38.185 lượt khách.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tx1"/>
                          </a:solidFill>
                          <a:effectLst/>
                          <a:latin typeface="Times New Roman" panose="02020603050405020304" pitchFamily="18" charset="0"/>
                          <a:ea typeface="+mn-ea"/>
                          <a:cs typeface="Times New Roman" panose="02020603050405020304" pitchFamily="18" charset="0"/>
                        </a:rPr>
                        <a:t>Tính chung</a:t>
                      </a:r>
                      <a:r>
                        <a:rPr lang="en-US" sz="2000" b="0" kern="1200">
                          <a:solidFill>
                            <a:schemeClr val="dk1"/>
                          </a:solidFill>
                          <a:effectLst/>
                          <a:latin typeface="Times New Roman" panose="02020603050405020304" pitchFamily="18" charset="0"/>
                          <a:ea typeface="+mn-ea"/>
                          <a:cs typeface="Times New Roman" panose="02020603050405020304" pitchFamily="18" charset="0"/>
                        </a:rPr>
                        <a:t> 10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năm</a:t>
                      </a:r>
                      <a:r>
                        <a:rPr lang="en-US" sz="2000" b="0" kern="1200">
                          <a:solidFill>
                            <a:schemeClr val="dk1"/>
                          </a:solidFill>
                          <a:effectLst/>
                          <a:latin typeface="Times New Roman" panose="02020603050405020304" pitchFamily="18" charset="0"/>
                          <a:ea typeface="+mn-ea"/>
                          <a:cs typeface="Times New Roman" panose="02020603050405020304" pitchFamily="18" charset="0"/>
                        </a:rPr>
                        <a:t> 2023,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ngành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d</a:t>
                      </a:r>
                      <a:r>
                        <a:rPr lang="en-US" sz="2000" b="0" kern="1200">
                          <a:solidFill>
                            <a:schemeClr val="dk1"/>
                          </a:solidFill>
                          <a:effectLst/>
                          <a:latin typeface="Times New Roman" panose="02020603050405020304" pitchFamily="18" charset="0"/>
                          <a:ea typeface="+mn-ea"/>
                          <a:cs typeface="Times New Roman" panose="02020603050405020304" pitchFamily="18" charset="0"/>
                        </a:rPr>
                        <a:t>u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lịch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ước</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đón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được</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trên</a:t>
                      </a:r>
                      <a:r>
                        <a:rPr lang="en-US" sz="2000" b="0" kern="1200">
                          <a:solidFill>
                            <a:schemeClr val="dk1"/>
                          </a:solidFill>
                          <a:effectLst/>
                          <a:latin typeface="Times New Roman" panose="02020603050405020304" pitchFamily="18" charset="0"/>
                          <a:ea typeface="+mn-ea"/>
                          <a:cs typeface="Times New Roman" panose="02020603050405020304" pitchFamily="18" charset="0"/>
                        </a:rPr>
                        <a:t> 4,5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triệu</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lượt</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khách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tx1"/>
                          </a:solidFill>
                          <a:effectLst/>
                          <a:latin typeface="Times New Roman" panose="02020603050405020304" pitchFamily="18" charset="0"/>
                          <a:ea typeface="+mn-ea"/>
                          <a:cs typeface="Times New Roman" panose="02020603050405020304" pitchFamily="18" charset="0"/>
                        </a:rPr>
                        <a:t>21,5% so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với</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cùng</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kỳ</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doanh</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thu</a:t>
                      </a:r>
                      <a:r>
                        <a:rPr lang="en-US" sz="2000" b="0" kern="1200">
                          <a:solidFill>
                            <a:schemeClr val="tx1"/>
                          </a:solidFill>
                          <a:effectLst/>
                          <a:latin typeface="Times New Roman" panose="02020603050405020304" pitchFamily="18" charset="0"/>
                          <a:ea typeface="+mn-ea"/>
                          <a:cs typeface="Times New Roman" panose="02020603050405020304" pitchFamily="18" charset="0"/>
                        </a:rPr>
                        <a:t> du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lịch</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đạt</a:t>
                      </a:r>
                      <a:r>
                        <a:rPr lang="en-US" sz="2000" b="0" kern="1200">
                          <a:solidFill>
                            <a:schemeClr val="tx1"/>
                          </a:solidFill>
                          <a:effectLst/>
                          <a:latin typeface="Times New Roman" panose="02020603050405020304" pitchFamily="18" charset="0"/>
                          <a:ea typeface="+mn-ea"/>
                          <a:cs typeface="Times New Roman" panose="02020603050405020304" pitchFamily="18" charset="0"/>
                        </a:rPr>
                        <a:t> 15.060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tỷ</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đồng</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tăng</a:t>
                      </a:r>
                      <a:r>
                        <a:rPr lang="en-US" sz="2000" b="0" kern="1200">
                          <a:solidFill>
                            <a:schemeClr val="tx1"/>
                          </a:solidFill>
                          <a:effectLst/>
                          <a:latin typeface="Times New Roman" panose="02020603050405020304" pitchFamily="18" charset="0"/>
                          <a:ea typeface="+mn-ea"/>
                          <a:cs typeface="Times New Roman" panose="02020603050405020304" pitchFamily="18" charset="0"/>
                        </a:rPr>
                        <a:t> 25,6% so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với</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cùng</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kỳ</a:t>
                      </a:r>
                      <a:r>
                        <a:rPr lang="vi-VN" sz="2000" b="0" kern="1200">
                          <a:solidFill>
                            <a:schemeClr val="tx1"/>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040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4" name="Picture 3" descr="A group of sailboats on a beach&#10;&#10;Description automatically generated">
            <a:extLst>
              <a:ext uri="{FF2B5EF4-FFF2-40B4-BE49-F238E27FC236}">
                <a16:creationId xmlns:a16="http://schemas.microsoft.com/office/drawing/2014/main" id="{F53343DB-9632-2572-A86F-50CDD8D37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8139" y="568900"/>
            <a:ext cx="5078807" cy="3051516"/>
          </a:xfrm>
          <a:prstGeom prst="rect">
            <a:avLst/>
          </a:prstGeom>
        </p:spPr>
      </p:pic>
      <p:pic>
        <p:nvPicPr>
          <p:cNvPr id="6" name="Picture 5" descr="Several sailboats in the water&#10;&#10;Description automatically generated">
            <a:extLst>
              <a:ext uri="{FF2B5EF4-FFF2-40B4-BE49-F238E27FC236}">
                <a16:creationId xmlns:a16="http://schemas.microsoft.com/office/drawing/2014/main" id="{45CD76DB-7D15-2C61-77AC-AA74C6CC6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8139" y="3770559"/>
            <a:ext cx="5078806" cy="2953521"/>
          </a:xfrm>
          <a:prstGeom prst="rect">
            <a:avLst/>
          </a:prstGeom>
        </p:spPr>
      </p:pic>
    </p:spTree>
    <p:extLst>
      <p:ext uri="{BB962C8B-B14F-4D97-AF65-F5344CB8AC3E}">
        <p14:creationId xmlns:p14="http://schemas.microsoft.com/office/powerpoint/2010/main" val="202805001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953A66-BAF1-340A-A407-B9DFF5A3A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10" y="3828038"/>
            <a:ext cx="2719305" cy="1283242"/>
          </a:xfrm>
          <a:prstGeom prst="rect">
            <a:avLst/>
          </a:prstGeom>
        </p:spPr>
      </p:pic>
      <p:cxnSp>
        <p:nvCxnSpPr>
          <p:cNvPr id="26" name="Straight Arrow Connector 25">
            <a:extLst>
              <a:ext uri="{FF2B5EF4-FFF2-40B4-BE49-F238E27FC236}">
                <a16:creationId xmlns:a16="http://schemas.microsoft.com/office/drawing/2014/main" id="{169C6F43-6D5B-95B4-AB42-3B41CFB5B6B7}"/>
              </a:ext>
            </a:extLst>
          </p:cNvPr>
          <p:cNvCxnSpPr>
            <a:cxnSpLocks/>
          </p:cNvCxnSpPr>
          <p:nvPr/>
        </p:nvCxnSpPr>
        <p:spPr>
          <a:xfrm>
            <a:off x="4200017" y="3390629"/>
            <a:ext cx="1364668" cy="1429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8" name="Rectangle 717"/>
          <p:cNvSpPr/>
          <p:nvPr/>
        </p:nvSpPr>
        <p:spPr>
          <a:xfrm>
            <a:off x="5634436" y="895505"/>
            <a:ext cx="5921084" cy="149362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9" name="TextBox 718"/>
          <p:cNvSpPr txBox="1"/>
          <p:nvPr/>
        </p:nvSpPr>
        <p:spPr>
          <a:xfrm>
            <a:off x="6441510" y="851400"/>
            <a:ext cx="4774245" cy="830997"/>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nội địa</a:t>
            </a:r>
          </a:p>
          <a:p>
            <a:pPr algn="ctr"/>
            <a:r>
              <a:rPr lang="en-US" b="1">
                <a:solidFill>
                  <a:srgbClr val="002060"/>
                </a:solidFill>
                <a:latin typeface="Times New Roman" panose="02020603050405020304" pitchFamily="18" charset="0"/>
                <a:cs typeface="Times New Roman" panose="02020603050405020304" pitchFamily="18" charset="0"/>
              </a:rPr>
              <a:t>(trừ tiền SDĐ, SXKT và lợi nhuận được chia)</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20" name="TextBox 719"/>
          <p:cNvSpPr txBox="1"/>
          <p:nvPr/>
        </p:nvSpPr>
        <p:spPr>
          <a:xfrm>
            <a:off x="6778501" y="1557466"/>
            <a:ext cx="4774245"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5.244,9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75,7%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10,5%</a:t>
            </a:r>
          </a:p>
        </p:txBody>
      </p:sp>
      <p:sp>
        <p:nvSpPr>
          <p:cNvPr id="724" name="Rectangle 723"/>
          <p:cNvSpPr/>
          <p:nvPr/>
        </p:nvSpPr>
        <p:spPr>
          <a:xfrm>
            <a:off x="5648335" y="2687365"/>
            <a:ext cx="5904411" cy="122129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5" name="TextBox 724"/>
          <p:cNvSpPr txBox="1"/>
          <p:nvPr/>
        </p:nvSpPr>
        <p:spPr>
          <a:xfrm>
            <a:off x="7231134" y="2723966"/>
            <a:ext cx="2968819" cy="461665"/>
          </a:xfrm>
          <a:prstGeom prst="rect">
            <a:avLst/>
          </a:prstGeom>
          <a:noFill/>
        </p:spPr>
        <p:txBody>
          <a:bodyPr wrap="square" rtlCol="0">
            <a:spAutoFit/>
          </a:bodyPr>
          <a:lstStyle/>
          <a:p>
            <a:pPr algn="ctr"/>
            <a:r>
              <a:rPr lang="en-US" sz="2400" b="1">
                <a:solidFill>
                  <a:srgbClr val="002060"/>
                </a:solidFill>
                <a:latin typeface="Times New Roman" panose="02020603050405020304" pitchFamily="18" charset="0"/>
                <a:cs typeface="Times New Roman" panose="02020603050405020304" pitchFamily="18" charset="0"/>
              </a:rPr>
              <a:t>Thu tiền sử dụng đất</a:t>
            </a:r>
          </a:p>
        </p:txBody>
      </p:sp>
      <p:sp>
        <p:nvSpPr>
          <p:cNvPr id="726" name="TextBox 725"/>
          <p:cNvSpPr txBox="1"/>
          <p:nvPr/>
        </p:nvSpPr>
        <p:spPr>
          <a:xfrm>
            <a:off x="6441510" y="3077662"/>
            <a:ext cx="4893897"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3.372,3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đạt 61,3%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42%</a:t>
            </a:r>
          </a:p>
        </p:txBody>
      </p:sp>
      <p:sp>
        <p:nvSpPr>
          <p:cNvPr id="730" name="Arrow: Down 59">
            <a:extLst>
              <a:ext uri="{FF2B5EF4-FFF2-40B4-BE49-F238E27FC236}">
                <a16:creationId xmlns:a16="http://schemas.microsoft.com/office/drawing/2014/main" id="{76FC2223-CBDC-4B1C-A8C6-0DBB61B65684}"/>
              </a:ext>
            </a:extLst>
          </p:cNvPr>
          <p:cNvSpPr/>
          <p:nvPr/>
        </p:nvSpPr>
        <p:spPr>
          <a:xfrm>
            <a:off x="8166892" y="3557768"/>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id="{80607D77-8D89-B2B8-17A1-5EC409702721}"/>
              </a:ext>
            </a:extLst>
          </p:cNvPr>
          <p:cNvSpPr/>
          <p:nvPr/>
        </p:nvSpPr>
        <p:spPr>
          <a:xfrm>
            <a:off x="177757" y="2060553"/>
            <a:ext cx="3983309" cy="17807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0D5D58A-756E-802D-A09E-1BEA6D184E77}"/>
              </a:ext>
            </a:extLst>
          </p:cNvPr>
          <p:cNvSpPr txBox="1"/>
          <p:nvPr/>
        </p:nvSpPr>
        <p:spPr>
          <a:xfrm>
            <a:off x="-231854" y="2543889"/>
            <a:ext cx="4802530" cy="830997"/>
          </a:xfrm>
          <a:prstGeom prst="rect">
            <a:avLst/>
          </a:prstGeom>
          <a:noFill/>
        </p:spPr>
        <p:txBody>
          <a:bodyPr wrap="square" rtlCol="0">
            <a:spAutoFit/>
          </a:bodyPr>
          <a:lstStyle/>
          <a:p>
            <a:pPr algn="ctr"/>
            <a:r>
              <a:rPr lang="en-US" sz="2200" b="1">
                <a:solidFill>
                  <a:srgbClr val="C00000"/>
                </a:solidFill>
                <a:latin typeface="Times New Roman" panose="02020603050405020304" pitchFamily="18" charset="0"/>
                <a:cs typeface="Times New Roman" panose="02020603050405020304" pitchFamily="18" charset="0"/>
              </a:rPr>
              <a:t>9.274,2 tỷ </a:t>
            </a:r>
            <a:r>
              <a:rPr lang="en-US" sz="2200" b="1" err="1">
                <a:solidFill>
                  <a:srgbClr val="C00000"/>
                </a:solidFill>
                <a:latin typeface="Times New Roman" panose="02020603050405020304" pitchFamily="18" charset="0"/>
                <a:cs typeface="Times New Roman" panose="02020603050405020304" pitchFamily="18" charset="0"/>
              </a:rPr>
              <a:t>đồng</a:t>
            </a:r>
            <a:r>
              <a:rPr lang="en-US" sz="2200" b="1">
                <a:solidFill>
                  <a:srgbClr val="C00000"/>
                </a:solidFill>
                <a:latin typeface="Times New Roman" panose="02020603050405020304" pitchFamily="18" charset="0"/>
                <a:cs typeface="Times New Roman" panose="02020603050405020304" pitchFamily="18" charset="0"/>
              </a:rPr>
              <a:t>, </a:t>
            </a:r>
            <a:r>
              <a:rPr lang="en-US" sz="2200" b="1" err="1">
                <a:solidFill>
                  <a:srgbClr val="C00000"/>
                </a:solidFill>
                <a:latin typeface="Times New Roman" panose="02020603050405020304" pitchFamily="18" charset="0"/>
                <a:cs typeface="Times New Roman" panose="02020603050405020304" pitchFamily="18" charset="0"/>
              </a:rPr>
              <a:t>đạt</a:t>
            </a:r>
            <a:r>
              <a:rPr lang="en-US" sz="2200" b="1">
                <a:solidFill>
                  <a:srgbClr val="C00000"/>
                </a:solidFill>
                <a:latin typeface="Times New Roman" panose="02020603050405020304" pitchFamily="18" charset="0"/>
                <a:cs typeface="Times New Roman" panose="02020603050405020304" pitchFamily="18" charset="0"/>
              </a:rPr>
              <a:t> 67,9% </a:t>
            </a:r>
            <a:r>
              <a:rPr lang="en-US" b="1" err="1">
                <a:solidFill>
                  <a:srgbClr val="C00000"/>
                </a:solidFill>
                <a:latin typeface="Times New Roman" panose="02020603050405020304" pitchFamily="18" charset="0"/>
                <a:cs typeface="Times New Roman" panose="02020603050405020304" pitchFamily="18" charset="0"/>
              </a:rPr>
              <a:t>dự</a:t>
            </a:r>
            <a:r>
              <a:rPr lang="en-US" b="1">
                <a:solidFill>
                  <a:srgbClr val="C00000"/>
                </a:solidFill>
                <a:latin typeface="Times New Roman" panose="02020603050405020304" pitchFamily="18" charset="0"/>
                <a:cs typeface="Times New Roman" panose="02020603050405020304" pitchFamily="18" charset="0"/>
              </a:rPr>
              <a:t> </a:t>
            </a:r>
            <a:r>
              <a:rPr lang="en-US" b="1" err="1">
                <a:solidFill>
                  <a:srgbClr val="C00000"/>
                </a:solidFill>
                <a:latin typeface="Times New Roman" panose="02020603050405020304" pitchFamily="18" charset="0"/>
                <a:cs typeface="Times New Roman" panose="02020603050405020304" pitchFamily="18" charset="0"/>
              </a:rPr>
              <a:t>toán</a:t>
            </a:r>
            <a:endParaRPr lang="en-US" b="1">
              <a:solidFill>
                <a:srgbClr val="C00000"/>
              </a:solidFill>
              <a:latin typeface="Times New Roman" panose="02020603050405020304" pitchFamily="18" charset="0"/>
              <a:cs typeface="Times New Roman" panose="02020603050405020304" pitchFamily="18" charset="0"/>
            </a:endParaRPr>
          </a:p>
          <a:p>
            <a:pPr algn="ctr"/>
            <a:r>
              <a:rPr lang="en-US" b="1">
                <a:solidFill>
                  <a:srgbClr val="C0000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31,4%</a:t>
            </a:r>
            <a:endParaRPr lang="en-US" b="1">
              <a:solidFill>
                <a:srgbClr val="C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0931EF-4279-23FD-6428-18C12049025E}"/>
              </a:ext>
            </a:extLst>
          </p:cNvPr>
          <p:cNvSpPr txBox="1"/>
          <p:nvPr/>
        </p:nvSpPr>
        <p:spPr>
          <a:xfrm>
            <a:off x="226837" y="2152411"/>
            <a:ext cx="4129108"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Tổng thu ngân sách nhà nước</a:t>
            </a:r>
          </a:p>
        </p:txBody>
      </p:sp>
      <p:sp>
        <p:nvSpPr>
          <p:cNvPr id="13" name="Arrow: Down 59">
            <a:extLst>
              <a:ext uri="{FF2B5EF4-FFF2-40B4-BE49-F238E27FC236}">
                <a16:creationId xmlns:a16="http://schemas.microsoft.com/office/drawing/2014/main" id="{CFB1DF66-0E98-FC84-B508-AAB8AC25D4B3}"/>
              </a:ext>
            </a:extLst>
          </p:cNvPr>
          <p:cNvSpPr/>
          <p:nvPr/>
        </p:nvSpPr>
        <p:spPr>
          <a:xfrm>
            <a:off x="1597810" y="3028982"/>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FB61F8A-9A24-43C5-EEAD-699E1478B087}"/>
              </a:ext>
            </a:extLst>
          </p:cNvPr>
          <p:cNvSpPr/>
          <p:nvPr/>
        </p:nvSpPr>
        <p:spPr>
          <a:xfrm>
            <a:off x="5648334" y="4097789"/>
            <a:ext cx="5904411" cy="13272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41F0E28-9B46-DEE8-72B4-31C74A048999}"/>
              </a:ext>
            </a:extLst>
          </p:cNvPr>
          <p:cNvSpPr txBox="1"/>
          <p:nvPr/>
        </p:nvSpPr>
        <p:spPr>
          <a:xfrm>
            <a:off x="6673485" y="4154207"/>
            <a:ext cx="4125893"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Xuất nhập khẩu</a:t>
            </a:r>
          </a:p>
        </p:txBody>
      </p:sp>
      <p:sp>
        <p:nvSpPr>
          <p:cNvPr id="16" name="TextBox 15">
            <a:extLst>
              <a:ext uri="{FF2B5EF4-FFF2-40B4-BE49-F238E27FC236}">
                <a16:creationId xmlns:a16="http://schemas.microsoft.com/office/drawing/2014/main" id="{CD1FFBD1-4EFA-ED54-8F81-E3C9559069D4}"/>
              </a:ext>
            </a:extLst>
          </p:cNvPr>
          <p:cNvSpPr txBox="1"/>
          <p:nvPr/>
        </p:nvSpPr>
        <p:spPr>
          <a:xfrm>
            <a:off x="6441510" y="4603535"/>
            <a:ext cx="4548068"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390,1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39%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48,2%</a:t>
            </a:r>
          </a:p>
        </p:txBody>
      </p:sp>
      <p:cxnSp>
        <p:nvCxnSpPr>
          <p:cNvPr id="22" name="Straight Arrow Connector 21">
            <a:extLst>
              <a:ext uri="{FF2B5EF4-FFF2-40B4-BE49-F238E27FC236}">
                <a16:creationId xmlns:a16="http://schemas.microsoft.com/office/drawing/2014/main" id="{76FB1604-8EE6-1B4A-8BEC-955916948809}"/>
              </a:ext>
            </a:extLst>
          </p:cNvPr>
          <p:cNvCxnSpPr>
            <a:cxnSpLocks/>
          </p:cNvCxnSpPr>
          <p:nvPr/>
        </p:nvCxnSpPr>
        <p:spPr>
          <a:xfrm flipV="1">
            <a:off x="4185436" y="1557466"/>
            <a:ext cx="1357439" cy="12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2C09AD-1B29-015F-4185-E01171AA1855}"/>
              </a:ext>
            </a:extLst>
          </p:cNvPr>
          <p:cNvCxnSpPr>
            <a:cxnSpLocks/>
          </p:cNvCxnSpPr>
          <p:nvPr/>
        </p:nvCxnSpPr>
        <p:spPr>
          <a:xfrm>
            <a:off x="4208573" y="3078068"/>
            <a:ext cx="13443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C7EEBC-AFA3-C4AC-D803-2EB717E2AF16}"/>
              </a:ext>
            </a:extLst>
          </p:cNvPr>
          <p:cNvSpPr/>
          <p:nvPr/>
        </p:nvSpPr>
        <p:spPr>
          <a:xfrm>
            <a:off x="1597810" y="5615736"/>
            <a:ext cx="9954935" cy="10493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1B6DC98-C123-5771-E46D-17ED3EE03739}"/>
              </a:ext>
            </a:extLst>
          </p:cNvPr>
          <p:cNvSpPr txBox="1"/>
          <p:nvPr/>
        </p:nvSpPr>
        <p:spPr>
          <a:xfrm>
            <a:off x="1607364" y="5906358"/>
            <a:ext cx="10271447" cy="830997"/>
          </a:xfrm>
          <a:prstGeom prst="rect">
            <a:avLst/>
          </a:prstGeom>
          <a:noFill/>
        </p:spPr>
        <p:txBody>
          <a:bodyPr wrap="square" rtlCol="0">
            <a:spAutoFit/>
          </a:bodyPr>
          <a:lstStyle/>
          <a:p>
            <a:r>
              <a:rPr lang="en-US" sz="2400" b="1" err="1">
                <a:solidFill>
                  <a:srgbClr val="002060"/>
                </a:solidFill>
                <a:latin typeface="Times New Roman" panose="02020603050405020304" pitchFamily="18" charset="0"/>
                <a:cs typeface="Times New Roman" panose="02020603050405020304" pitchFamily="18" charset="0"/>
              </a:rPr>
              <a:t>Tổng</a:t>
            </a:r>
            <a:r>
              <a:rPr lang="en-US" sz="2400" b="1">
                <a:solidFill>
                  <a:srgbClr val="002060"/>
                </a:solidFill>
                <a:latin typeface="Times New Roman" panose="02020603050405020304" pitchFamily="18" charset="0"/>
                <a:cs typeface="Times New Roman" panose="02020603050405020304" pitchFamily="18" charset="0"/>
              </a:rPr>
              <a:t> chi </a:t>
            </a:r>
            <a:r>
              <a:rPr lang="en-US" sz="2400" b="1" err="1">
                <a:solidFill>
                  <a:srgbClr val="002060"/>
                </a:solidFill>
                <a:latin typeface="Times New Roman" panose="02020603050405020304" pitchFamily="18" charset="0"/>
                <a:cs typeface="Times New Roman" panose="02020603050405020304" pitchFamily="18" charset="0"/>
              </a:rPr>
              <a:t>ngân</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sách</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nhà</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nước</a:t>
            </a:r>
            <a:r>
              <a:rPr lang="en-US" sz="2400" b="1">
                <a:solidFill>
                  <a:srgbClr val="00206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14.770,8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66,5%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r>
              <a:rPr lang="en-US" sz="2400" b="1">
                <a:solidFill>
                  <a:srgbClr val="C00000"/>
                </a:solidFill>
                <a:latin typeface="Times New Roman" panose="02020603050405020304" pitchFamily="18" charset="0"/>
                <a:cs typeface="Times New Roman" panose="02020603050405020304" pitchFamily="18" charset="0"/>
              </a:rPr>
              <a:t>,     2,3%</a:t>
            </a:r>
          </a:p>
          <a:p>
            <a:pPr algn="ctr"/>
            <a:r>
              <a:rPr lang="en-US" sz="2400" b="1">
                <a:solidFill>
                  <a:srgbClr val="002060"/>
                </a:solidFill>
                <a:latin typeface="Times New Roman" panose="02020603050405020304" pitchFamily="18" charset="0"/>
                <a:cs typeface="Times New Roman" panose="02020603050405020304" pitchFamily="18" charset="0"/>
              </a:rPr>
              <a:t> </a:t>
            </a:r>
          </a:p>
        </p:txBody>
      </p:sp>
      <p:sp>
        <p:nvSpPr>
          <p:cNvPr id="27" name="Rectangle 26">
            <a:extLst>
              <a:ext uri="{FF2B5EF4-FFF2-40B4-BE49-F238E27FC236}">
                <a16:creationId xmlns:a16="http://schemas.microsoft.com/office/drawing/2014/main" id="{01DC26C3-E6F4-C27A-8624-3A65D81B6008}"/>
              </a:ext>
            </a:extLst>
          </p:cNvPr>
          <p:cNvSpPr/>
          <p:nvPr/>
        </p:nvSpPr>
        <p:spPr>
          <a:xfrm>
            <a:off x="934226" y="328180"/>
            <a:ext cx="225023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 </a:t>
            </a:r>
            <a:r>
              <a:rPr lang="en-US" sz="2800" b="1" spc="-20" err="1">
                <a:solidFill>
                  <a:srgbClr val="100717"/>
                </a:solidFill>
                <a:latin typeface="Times New Roman" panose="02020603050405020304" pitchFamily="18" charset="0"/>
                <a:cs typeface="Times New Roman" panose="02020603050405020304" pitchFamily="18" charset="0"/>
              </a:rPr>
              <a:t>Tài</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chính</a:t>
            </a:r>
            <a:endParaRPr lang="en-US" sz="2800" b="1" spc="-20">
              <a:solidFill>
                <a:srgbClr val="100717"/>
              </a:solidFill>
              <a:latin typeface="Times New Roman" panose="02020603050405020304" pitchFamily="18" charset="0"/>
              <a:cs typeface="Times New Roman" panose="02020603050405020304" pitchFamily="18" charset="0"/>
            </a:endParaRPr>
          </a:p>
        </p:txBody>
      </p:sp>
      <p:sp>
        <p:nvSpPr>
          <p:cNvPr id="8" name="Arrow: Down 59">
            <a:extLst>
              <a:ext uri="{FF2B5EF4-FFF2-40B4-BE49-F238E27FC236}">
                <a16:creationId xmlns:a16="http://schemas.microsoft.com/office/drawing/2014/main" id="{B8FB4290-57FC-2558-7A55-FDD4B3AD5084}"/>
              </a:ext>
            </a:extLst>
          </p:cNvPr>
          <p:cNvSpPr/>
          <p:nvPr/>
        </p:nvSpPr>
        <p:spPr>
          <a:xfrm>
            <a:off x="8632064" y="201740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9" name="Arrow: Down 59">
            <a:extLst>
              <a:ext uri="{FF2B5EF4-FFF2-40B4-BE49-F238E27FC236}">
                <a16:creationId xmlns:a16="http://schemas.microsoft.com/office/drawing/2014/main" id="{DC9728D2-9FA3-9BE1-84A8-EE573067CDA5}"/>
              </a:ext>
            </a:extLst>
          </p:cNvPr>
          <p:cNvSpPr/>
          <p:nvPr/>
        </p:nvSpPr>
        <p:spPr>
          <a:xfrm>
            <a:off x="8166892" y="507593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Arrow: Down 59">
            <a:extLst>
              <a:ext uri="{FF2B5EF4-FFF2-40B4-BE49-F238E27FC236}">
                <a16:creationId xmlns:a16="http://schemas.microsoft.com/office/drawing/2014/main" id="{1E41EBCE-1ACE-56B8-F489-0F5C63BC1FBF}"/>
              </a:ext>
            </a:extLst>
          </p:cNvPr>
          <p:cNvSpPr/>
          <p:nvPr/>
        </p:nvSpPr>
        <p:spPr>
          <a:xfrm>
            <a:off x="10546656" y="601674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1D5BEF29-302C-58EC-1775-63A1A262249D}"/>
              </a:ext>
            </a:extLst>
          </p:cNvPr>
          <p:cNvSpPr/>
          <p:nvPr/>
        </p:nvSpPr>
        <p:spPr>
          <a:xfrm>
            <a:off x="1273991" y="733638"/>
            <a:ext cx="3991734"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3.4.1. Thu ngân sách tỉnh</a:t>
            </a:r>
          </a:p>
        </p:txBody>
      </p:sp>
    </p:spTree>
    <p:extLst>
      <p:ext uri="{BB962C8B-B14F-4D97-AF65-F5344CB8AC3E}">
        <p14:creationId xmlns:p14="http://schemas.microsoft.com/office/powerpoint/2010/main" val="595962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1DC26C3-E6F4-C27A-8624-3A65D81B6008}"/>
              </a:ext>
            </a:extLst>
          </p:cNvPr>
          <p:cNvSpPr/>
          <p:nvPr/>
        </p:nvSpPr>
        <p:spPr>
          <a:xfrm>
            <a:off x="1053198" y="245597"/>
            <a:ext cx="7729617" cy="992579"/>
          </a:xfrm>
          <a:prstGeom prst="rect">
            <a:avLst/>
          </a:prstGeom>
        </p:spPr>
        <p:txBody>
          <a:bodyPr wrap="none">
            <a:spAutoFit/>
          </a:bodyPr>
          <a:lstStyle/>
          <a:p>
            <a:pPr marL="127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3.4.2. </a:t>
            </a:r>
            <a:r>
              <a:rPr lang="de-DE" sz="2800" b="1">
                <a:latin typeface="Times New Roman" panose="02020603050405020304" pitchFamily="18" charset="0"/>
                <a:cs typeface="Times New Roman" panose="02020603050405020304" pitchFamily="18" charset="0"/>
              </a:rPr>
              <a:t>Thu ngân sách </a:t>
            </a:r>
            <a:r>
              <a:rPr lang="vi-VN" sz="2800" b="1">
                <a:latin typeface="Times New Roman" panose="02020603050405020304" pitchFamily="18" charset="0"/>
                <a:cs typeface="Times New Roman" panose="02020603050405020304" pitchFamily="18" charset="0"/>
              </a:rPr>
              <a:t>các huyện, thị xã, thành phố</a:t>
            </a:r>
            <a:endParaRPr lang="en-US" sz="2800" b="1" kern="0" spc="-10">
              <a:solidFill>
                <a:prstClr val="black"/>
              </a:solidFill>
              <a:ea typeface="Times New Roman" panose="02020603050405020304" pitchFamily="18" charset="0"/>
            </a:endParaRPr>
          </a:p>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 </a:t>
            </a:r>
          </a:p>
        </p:txBody>
      </p:sp>
      <p:graphicFrame>
        <p:nvGraphicFramePr>
          <p:cNvPr id="3" name="Table 2">
            <a:extLst>
              <a:ext uri="{FF2B5EF4-FFF2-40B4-BE49-F238E27FC236}">
                <a16:creationId xmlns:a16="http://schemas.microsoft.com/office/drawing/2014/main" id="{666AD7DA-80CE-7A42-976C-2FA0789BF7F5}"/>
              </a:ext>
            </a:extLst>
          </p:cNvPr>
          <p:cNvGraphicFramePr>
            <a:graphicFrameLocks noGrp="1"/>
          </p:cNvGraphicFramePr>
          <p:nvPr/>
        </p:nvGraphicFramePr>
        <p:xfrm>
          <a:off x="9771603" y="880844"/>
          <a:ext cx="1936136" cy="822960"/>
        </p:xfrm>
        <a:graphic>
          <a:graphicData uri="http://schemas.openxmlformats.org/drawingml/2006/table">
            <a:tbl>
              <a:tblPr firstRow="1" bandRow="1"/>
              <a:tblGrid>
                <a:gridCol w="1936136">
                  <a:extLst>
                    <a:ext uri="{9D8B030D-6E8A-4147-A177-3AD203B41FA5}">
                      <a16:colId xmlns:a16="http://schemas.microsoft.com/office/drawing/2014/main" val="3655493598"/>
                    </a:ext>
                  </a:extLst>
                </a:gridCol>
              </a:tblGrid>
              <a:tr h="211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1400" b="0" i="1" kern="1200">
                          <a:solidFill>
                            <a:schemeClr val="tx1"/>
                          </a:solidFill>
                          <a:effectLst/>
                          <a:latin typeface="+mj-lt"/>
                          <a:ea typeface="+mn-ea"/>
                          <a:cs typeface="+mn-cs"/>
                        </a:rPr>
                        <a:t>Đơn vị tính: Triệu đồng</a:t>
                      </a:r>
                      <a:r>
                        <a:rPr lang="en-US" sz="1400" b="0" i="1" kern="1200">
                          <a:solidFill>
                            <a:schemeClr val="tx1"/>
                          </a:solidFill>
                          <a:effectLst/>
                          <a:latin typeface="+mj-lt"/>
                          <a:ea typeface="+mn-ea"/>
                          <a:cs typeface="+mn-cs"/>
                        </a:rPr>
                        <a:t> </a:t>
                      </a:r>
                      <a:endParaRPr lang="en-US" sz="1600" b="0" i="1" kern="1200">
                        <a:solidFill>
                          <a:schemeClr val="tx1"/>
                        </a:solidFill>
                        <a:effectLst/>
                        <a:latin typeface="+mj-lt"/>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59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graphicFrame>
        <p:nvGraphicFramePr>
          <p:cNvPr id="7" name="Object 6">
            <a:extLst>
              <a:ext uri="{FF2B5EF4-FFF2-40B4-BE49-F238E27FC236}">
                <a16:creationId xmlns:a16="http://schemas.microsoft.com/office/drawing/2014/main" id="{7398DE8F-D80B-E93B-8E96-137CEA315B2A}"/>
              </a:ext>
            </a:extLst>
          </p:cNvPr>
          <p:cNvGraphicFramePr>
            <a:graphicFrameLocks noChangeAspect="1"/>
          </p:cNvGraphicFramePr>
          <p:nvPr>
            <p:extLst>
              <p:ext uri="{D42A27DB-BD31-4B8C-83A1-F6EECF244321}">
                <p14:modId xmlns:p14="http://schemas.microsoft.com/office/powerpoint/2010/main" val="525163535"/>
              </p:ext>
            </p:extLst>
          </p:nvPr>
        </p:nvGraphicFramePr>
        <p:xfrm>
          <a:off x="795282" y="1238176"/>
          <a:ext cx="10853733" cy="5221240"/>
        </p:xfrm>
        <a:graphic>
          <a:graphicData uri="http://schemas.openxmlformats.org/presentationml/2006/ole">
            <mc:AlternateContent xmlns:mc="http://schemas.openxmlformats.org/markup-compatibility/2006">
              <mc:Choice xmlns:v="urn:schemas-microsoft-com:vml" Requires="v">
                <p:oleObj name="Worksheet" r:id="rId2" imgW="12335040" imgH="5934088" progId="Excel.Sheet.12">
                  <p:embed/>
                </p:oleObj>
              </mc:Choice>
              <mc:Fallback>
                <p:oleObj name="Worksheet" r:id="rId2" imgW="12335040" imgH="5934088" progId="Excel.Sheet.12">
                  <p:embed/>
                  <p:pic>
                    <p:nvPicPr>
                      <p:cNvPr id="7" name="Object 6">
                        <a:extLst>
                          <a:ext uri="{FF2B5EF4-FFF2-40B4-BE49-F238E27FC236}">
                            <a16:creationId xmlns:a16="http://schemas.microsoft.com/office/drawing/2014/main" id="{7398DE8F-D80B-E93B-8E96-137CEA315B2A}"/>
                          </a:ext>
                        </a:extLst>
                      </p:cNvPr>
                      <p:cNvPicPr/>
                      <p:nvPr/>
                    </p:nvPicPr>
                    <p:blipFill>
                      <a:blip r:embed="rId3"/>
                      <a:stretch>
                        <a:fillRect/>
                      </a:stretch>
                    </p:blipFill>
                    <p:spPr>
                      <a:xfrm>
                        <a:off x="795282" y="1238176"/>
                        <a:ext cx="10853733" cy="5221240"/>
                      </a:xfrm>
                      <a:prstGeom prst="rect">
                        <a:avLst/>
                      </a:prstGeom>
                    </p:spPr>
                  </p:pic>
                </p:oleObj>
              </mc:Fallback>
            </mc:AlternateContent>
          </a:graphicData>
        </a:graphic>
      </p:graphicFrame>
    </p:spTree>
    <p:extLst>
      <p:ext uri="{BB962C8B-B14F-4D97-AF65-F5344CB8AC3E}">
        <p14:creationId xmlns:p14="http://schemas.microsoft.com/office/powerpoint/2010/main" val="31959578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290909"/>
            <a:ext cx="5576082" cy="1665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0" y="2716434"/>
            <a:ext cx="5380239" cy="830997"/>
          </a:xfrm>
          <a:prstGeom prst="rect">
            <a:avLst/>
          </a:prstGeom>
        </p:spPr>
        <p:txBody>
          <a:bodyPr wrap="square">
            <a:spAutoFit/>
          </a:bodyPr>
          <a:lstStyle/>
          <a:p>
            <a:pPr algn="ctr"/>
            <a:r>
              <a:rPr lang="en-US" sz="24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HÌNH KINH TẾ - XÃ HỘI THÁNG 10 VÀ 10 THÁNG NĂM 2023</a:t>
            </a:r>
            <a:endParaRPr lang="en-US" sz="36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497497" y="1489222"/>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2170155" y="633176"/>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2197144" y="672160"/>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01</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488661" y="633176"/>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690444" y="1063697"/>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1" name="Picture 10" descr="A picture containing text, nature, sunset, shore&#10;&#10;Description automatically generated">
            <a:extLst>
              <a:ext uri="{FF2B5EF4-FFF2-40B4-BE49-F238E27FC236}">
                <a16:creationId xmlns:a16="http://schemas.microsoft.com/office/drawing/2014/main" id="{2F860FAF-9492-55AF-50F0-2841DC9DA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1" y="-10093"/>
            <a:ext cx="6621511" cy="6868093"/>
          </a:xfrm>
          <a:prstGeom prst="rect">
            <a:avLst/>
          </a:prstGeom>
        </p:spPr>
      </p:pic>
    </p:spTree>
    <p:extLst>
      <p:ext uri="{BB962C8B-B14F-4D97-AF65-F5344CB8AC3E}">
        <p14:creationId xmlns:p14="http://schemas.microsoft.com/office/powerpoint/2010/main" val="107955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406737989"/>
              </p:ext>
            </p:extLst>
          </p:nvPr>
        </p:nvGraphicFramePr>
        <p:xfrm>
          <a:off x="377037" y="947168"/>
          <a:ext cx="11191380" cy="1844040"/>
        </p:xfrm>
        <a:graphic>
          <a:graphicData uri="http://schemas.openxmlformats.org/drawingml/2006/table">
            <a:tbl>
              <a:tblPr firstRow="1" bandRow="1"/>
              <a:tblGrid>
                <a:gridCol w="11191380">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18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UBND tỉnh thường xuyên đôn đốc, ban hành nhiều giải pháp để </a:t>
                      </a:r>
                      <a:r>
                        <a:rPr lang="vi-VN" sz="1800" kern="1200" spc="-10" dirty="0">
                          <a:solidFill>
                            <a:prstClr val="black"/>
                          </a:solidFill>
                          <a:latin typeface="Times New Roman" panose="02020603050405020304" pitchFamily="18" charset="0"/>
                          <a:ea typeface="+mn-ea"/>
                          <a:cs typeface="Times New Roman" panose="02020603050405020304" pitchFamily="18" charset="0"/>
                        </a:rPr>
                        <a:t>tháo gỡ khó khăn, vướng mắc, hỗ trợ đẩy mạnh giải ngân vốn đầu tư công </a:t>
                      </a:r>
                      <a:r>
                        <a:rPr lang="vi-VN" sz="1800" kern="1200" spc="-10">
                          <a:solidFill>
                            <a:prstClr val="black"/>
                          </a:solidFill>
                          <a:latin typeface="Times New Roman" panose="02020603050405020304" pitchFamily="18" charset="0"/>
                          <a:ea typeface="+mn-ea"/>
                          <a:cs typeface="Times New Roman" panose="02020603050405020304" pitchFamily="18" charset="0"/>
                        </a:rPr>
                        <a:t>năm 2023. Đã ban hành nhiều Quyết định điều hòa vốn để đảm bảo tăng tỷ lệ giải ngân trong thời gian từ nay đến cuối năm</a:t>
                      </a:r>
                      <a:endParaRPr lang="vi-VN" sz="1800" kern="1200" spc="-10" dirty="0">
                        <a:solidFill>
                          <a:prstClr val="black"/>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800" kern="1200" spc="-10">
                          <a:solidFill>
                            <a:prstClr val="black"/>
                          </a:solidFill>
                          <a:latin typeface="Times New Roman" panose="02020603050405020304" pitchFamily="18" charset="0"/>
                          <a:ea typeface="+mn-ea"/>
                          <a:cs typeface="Times New Roman" panose="02020603050405020304" pitchFamily="18" charset="0"/>
                        </a:rPr>
                        <a:t> Giá </a:t>
                      </a:r>
                      <a:r>
                        <a:rPr lang="vi-VN" sz="1800" kern="1200" spc="-10" dirty="0">
                          <a:solidFill>
                            <a:prstClr val="black"/>
                          </a:solidFill>
                          <a:latin typeface="Times New Roman" panose="02020603050405020304" pitchFamily="18" charset="0"/>
                          <a:ea typeface="+mn-ea"/>
                          <a:cs typeface="Times New Roman" panose="02020603050405020304" pitchFamily="18" charset="0"/>
                        </a:rPr>
                        <a:t>trị giải ngân vốn đầu tư công do tỉnh quản lý </a:t>
                      </a:r>
                      <a:r>
                        <a:rPr lang="vi-VN" sz="1800" kern="1200" spc="-10">
                          <a:solidFill>
                            <a:prstClr val="black"/>
                          </a:solidFill>
                          <a:latin typeface="Times New Roman" panose="02020603050405020304" pitchFamily="18" charset="0"/>
                          <a:ea typeface="+mn-ea"/>
                          <a:cs typeface="Times New Roman" panose="02020603050405020304" pitchFamily="18" charset="0"/>
                        </a:rPr>
                        <a:t>đến 25/10/2023 là 6.344,7 </a:t>
                      </a:r>
                      <a:r>
                        <a:rPr lang="vi-VN" sz="1800" kern="1200" spc="-10" dirty="0">
                          <a:solidFill>
                            <a:prstClr val="black"/>
                          </a:solidFill>
                          <a:latin typeface="Times New Roman" panose="02020603050405020304" pitchFamily="18" charset="0"/>
                          <a:ea typeface="+mn-ea"/>
                          <a:cs typeface="Times New Roman" panose="02020603050405020304" pitchFamily="18" charset="0"/>
                        </a:rPr>
                        <a:t>tỷ đồng</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err="1">
                          <a:solidFill>
                            <a:prstClr val="black"/>
                          </a:solidFill>
                          <a:latin typeface="Times New Roman" panose="02020603050405020304" pitchFamily="18" charset="0"/>
                          <a:ea typeface="+mn-ea"/>
                          <a:cs typeface="Times New Roman" panose="02020603050405020304" pitchFamily="18" charset="0"/>
                        </a:rPr>
                        <a:t>đạt</a:t>
                      </a:r>
                      <a:r>
                        <a:rPr lang="en-US" sz="1800" kern="1200" spc="-10">
                          <a:solidFill>
                            <a:prstClr val="black"/>
                          </a:solidFill>
                          <a:latin typeface="Times New Roman" panose="02020603050405020304" pitchFamily="18" charset="0"/>
                          <a:ea typeface="+mn-ea"/>
                          <a:cs typeface="Times New Roman" panose="02020603050405020304" pitchFamily="18" charset="0"/>
                        </a:rPr>
                        <a:t> 83,15% </a:t>
                      </a:r>
                      <a:r>
                        <a:rPr lang="en-US" sz="1800" kern="1200" spc="-10" dirty="0">
                          <a:solidFill>
                            <a:prstClr val="black"/>
                          </a:solidFill>
                          <a:latin typeface="Times New Roman" panose="02020603050405020304" pitchFamily="18" charset="0"/>
                          <a:ea typeface="+mn-ea"/>
                          <a:cs typeface="Times New Roman" panose="02020603050405020304" pitchFamily="18" charset="0"/>
                        </a:rPr>
                        <a:t>K</a:t>
                      </a:r>
                      <a:r>
                        <a:rPr lang="vi-VN" sz="1800" kern="1200" spc="-10" dirty="0">
                          <a:solidFill>
                            <a:prstClr val="black"/>
                          </a:solidFill>
                          <a:latin typeface="Times New Roman" panose="02020603050405020304" pitchFamily="18" charset="0"/>
                          <a:ea typeface="+mn-ea"/>
                          <a:cs typeface="Times New Roman" panose="02020603050405020304" pitchFamily="18" charset="0"/>
                        </a:rPr>
                        <a:t>ế hoạch vốn do Thủ tướng Chính phủ giao (KH TTgCP giao: 7.630,6 tỷ đồng)</a:t>
                      </a:r>
                      <a:r>
                        <a:rPr lang="en-US" sz="1800" kern="1200" spc="-10" dirty="0">
                          <a:solidFill>
                            <a:prstClr val="black"/>
                          </a:solidFill>
                          <a:latin typeface="Times New Roman" panose="02020603050405020304" pitchFamily="18" charset="0"/>
                          <a:ea typeface="+mn-ea"/>
                          <a:cs typeface="Times New Roman" panose="02020603050405020304" pitchFamily="18" charset="0"/>
                        </a:rPr>
                        <a:t>, </a:t>
                      </a:r>
                      <a:r>
                        <a:rPr lang="en-US" sz="1800" kern="1200" spc="-10" err="1">
                          <a:solidFill>
                            <a:prstClr val="black"/>
                          </a:solidFill>
                          <a:latin typeface="Times New Roman" panose="02020603050405020304" pitchFamily="18" charset="0"/>
                          <a:ea typeface="+mn-ea"/>
                          <a:cs typeface="Times New Roman" panose="02020603050405020304" pitchFamily="18" charset="0"/>
                        </a:rPr>
                        <a:t>đạt</a:t>
                      </a:r>
                      <a:r>
                        <a:rPr lang="en-US" sz="1800" kern="1200" spc="-10">
                          <a:solidFill>
                            <a:prstClr val="black"/>
                          </a:solidFill>
                          <a:latin typeface="Times New Roman" panose="02020603050405020304" pitchFamily="18" charset="0"/>
                          <a:ea typeface="+mn-ea"/>
                          <a:cs typeface="Times New Roman" panose="02020603050405020304" pitchFamily="18" charset="0"/>
                        </a:rPr>
                        <a:t> 65,86% </a:t>
                      </a:r>
                      <a:r>
                        <a:rPr lang="vi-VN" sz="1800" kern="1200" spc="-10" dirty="0">
                          <a:solidFill>
                            <a:prstClr val="black"/>
                          </a:solidFill>
                          <a:latin typeface="Times New Roman" panose="02020603050405020304" pitchFamily="18" charset="0"/>
                          <a:ea typeface="+mn-ea"/>
                          <a:cs typeface="Times New Roman" panose="02020603050405020304" pitchFamily="18" charset="0"/>
                        </a:rPr>
                        <a:t>kế hoạch vốn do HĐND tỉnh giao (HĐND tỉnh giao 9.634,1 tỷ đồng</a:t>
                      </a:r>
                      <a:r>
                        <a:rPr lang="vi-VN" sz="1800" kern="1200" spc="-10">
                          <a:solidFill>
                            <a:prstClr val="black"/>
                          </a:solidFill>
                          <a:latin typeface="Times New Roman" panose="02020603050405020304" pitchFamily="18" charset="0"/>
                          <a:ea typeface="+mn-ea"/>
                          <a:cs typeface="Times New Roman" panose="02020603050405020304" pitchFamily="18" charset="0"/>
                        </a:rPr>
                        <a:t>), cụ thể giải ngân theo từng nguồn vốn như sau: </a:t>
                      </a:r>
                      <a:endParaRPr lang="en-US" sz="1800" kern="1200" spc="-10" dirty="0">
                        <a:solidFill>
                          <a:prstClr val="black"/>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7" name="TextBox 6">
            <a:extLst>
              <a:ext uri="{FF2B5EF4-FFF2-40B4-BE49-F238E27FC236}">
                <a16:creationId xmlns:a16="http://schemas.microsoft.com/office/drawing/2014/main" id="{6CE3C172-6B73-81D2-B734-810C1C811D2E}"/>
              </a:ext>
            </a:extLst>
          </p:cNvPr>
          <p:cNvSpPr txBox="1"/>
          <p:nvPr/>
        </p:nvSpPr>
        <p:spPr>
          <a:xfrm>
            <a:off x="770898" y="73710"/>
            <a:ext cx="407793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 Đầu tư công</a:t>
            </a:r>
          </a:p>
        </p:txBody>
      </p:sp>
      <p:sp>
        <p:nvSpPr>
          <p:cNvPr id="5" name="TextBox 4">
            <a:extLst>
              <a:ext uri="{FF2B5EF4-FFF2-40B4-BE49-F238E27FC236}">
                <a16:creationId xmlns:a16="http://schemas.microsoft.com/office/drawing/2014/main" id="{A8E630D1-9302-B86B-B084-892C8E100979}"/>
              </a:ext>
            </a:extLst>
          </p:cNvPr>
          <p:cNvSpPr txBox="1"/>
          <p:nvPr/>
        </p:nvSpPr>
        <p:spPr>
          <a:xfrm>
            <a:off x="9585287" y="2637320"/>
            <a:ext cx="1916018" cy="307777"/>
          </a:xfrm>
          <a:prstGeom prst="rect">
            <a:avLst/>
          </a:prstGeom>
          <a:noFill/>
        </p:spPr>
        <p:txBody>
          <a:bodyPr wrap="square" rtlCol="0">
            <a:spAutoFit/>
          </a:bodyPr>
          <a:lstStyle/>
          <a:p>
            <a:pPr algn="r"/>
            <a:r>
              <a:rPr lang="en-US" sz="1400" i="1" dirty="0" err="1">
                <a:latin typeface="Times New Roman" panose="02020603050405020304" pitchFamily="18" charset="0"/>
                <a:cs typeface="Times New Roman" panose="02020603050405020304" pitchFamily="18" charset="0"/>
              </a:rPr>
              <a:t>ĐVT</a:t>
            </a:r>
            <a:r>
              <a:rPr lang="en-US" sz="1400" i="1">
                <a:latin typeface="Times New Roman" panose="02020603050405020304" pitchFamily="18" charset="0"/>
                <a:cs typeface="Times New Roman" panose="02020603050405020304" pitchFamily="18" charset="0"/>
              </a:rPr>
              <a:t>: Triệu đồng</a:t>
            </a:r>
            <a:endParaRPr lang="en-US" sz="1400"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F7848CB-4E56-A606-6E68-D4DD64093E1C}"/>
              </a:ext>
            </a:extLst>
          </p:cNvPr>
          <p:cNvSpPr txBox="1"/>
          <p:nvPr/>
        </p:nvSpPr>
        <p:spPr>
          <a:xfrm>
            <a:off x="1235104" y="442303"/>
            <a:ext cx="9846754" cy="430887"/>
          </a:xfrm>
          <a:prstGeom prst="rect">
            <a:avLst/>
          </a:prstGeom>
          <a:noFill/>
        </p:spPr>
        <p:txBody>
          <a:bodyPr wrap="square">
            <a:spAutoFit/>
          </a:bodyPr>
          <a:lstStyle/>
          <a:p>
            <a:pPr>
              <a:lnSpc>
                <a:spcPct val="100000"/>
              </a:lnSpc>
            </a:pPr>
            <a:r>
              <a:rPr lang="vi-VN" sz="2200" b="1">
                <a:latin typeface="+mj-lt"/>
                <a:cs typeface="Arial" panose="020B0604020202020204" pitchFamily="34" charset="0"/>
              </a:rPr>
              <a:t>4.1. Giải ngân chung theo nguồn vốn năm 2023 (theo kế hoạch HĐND tỉnh giao)</a:t>
            </a:r>
          </a:p>
        </p:txBody>
      </p:sp>
      <p:graphicFrame>
        <p:nvGraphicFramePr>
          <p:cNvPr id="3" name="Object 2">
            <a:extLst>
              <a:ext uri="{FF2B5EF4-FFF2-40B4-BE49-F238E27FC236}">
                <a16:creationId xmlns:a16="http://schemas.microsoft.com/office/drawing/2014/main" id="{ACFA110C-2A5F-500C-FEF7-A76CC651600F}"/>
              </a:ext>
            </a:extLst>
          </p:cNvPr>
          <p:cNvGraphicFramePr>
            <a:graphicFrameLocks noChangeAspect="1"/>
          </p:cNvGraphicFramePr>
          <p:nvPr>
            <p:extLst>
              <p:ext uri="{D42A27DB-BD31-4B8C-83A1-F6EECF244321}">
                <p14:modId xmlns:p14="http://schemas.microsoft.com/office/powerpoint/2010/main" val="1193902736"/>
              </p:ext>
            </p:extLst>
          </p:nvPr>
        </p:nvGraphicFramePr>
        <p:xfrm>
          <a:off x="690695" y="2945097"/>
          <a:ext cx="10810609" cy="3693269"/>
        </p:xfrm>
        <a:graphic>
          <a:graphicData uri="http://schemas.openxmlformats.org/presentationml/2006/ole">
            <mc:AlternateContent xmlns:mc="http://schemas.openxmlformats.org/markup-compatibility/2006">
              <mc:Choice xmlns:v="urn:schemas-microsoft-com:vml" Requires="v">
                <p:oleObj name="Worksheet" r:id="rId2" imgW="9163080" imgH="3743245" progId="Excel.Sheet.12">
                  <p:embed/>
                </p:oleObj>
              </mc:Choice>
              <mc:Fallback>
                <p:oleObj name="Worksheet" r:id="rId2" imgW="9163080" imgH="3743245" progId="Excel.Sheet.12">
                  <p:embed/>
                  <p:pic>
                    <p:nvPicPr>
                      <p:cNvPr id="3" name="Object 2">
                        <a:extLst>
                          <a:ext uri="{FF2B5EF4-FFF2-40B4-BE49-F238E27FC236}">
                            <a16:creationId xmlns:a16="http://schemas.microsoft.com/office/drawing/2014/main" id="{ACFA110C-2A5F-500C-FEF7-A76CC651600F}"/>
                          </a:ext>
                        </a:extLst>
                      </p:cNvPr>
                      <p:cNvPicPr/>
                      <p:nvPr/>
                    </p:nvPicPr>
                    <p:blipFill>
                      <a:blip r:embed="rId3"/>
                      <a:stretch>
                        <a:fillRect/>
                      </a:stretch>
                    </p:blipFill>
                    <p:spPr>
                      <a:xfrm>
                        <a:off x="690695" y="2945097"/>
                        <a:ext cx="10810609" cy="3693269"/>
                      </a:xfrm>
                      <a:prstGeom prst="rect">
                        <a:avLst/>
                      </a:prstGeom>
                    </p:spPr>
                  </p:pic>
                </p:oleObj>
              </mc:Fallback>
            </mc:AlternateContent>
          </a:graphicData>
        </a:graphic>
      </p:graphicFrame>
    </p:spTree>
    <p:extLst>
      <p:ext uri="{BB962C8B-B14F-4D97-AF65-F5344CB8AC3E}">
        <p14:creationId xmlns:p14="http://schemas.microsoft.com/office/powerpoint/2010/main" val="130722181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3A18D-D907-CE81-9610-A8098B89CB1A}"/>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21</a:t>
            </a:fld>
            <a:endParaRPr lang="en-US">
              <a:solidFill>
                <a:prstClr val="black">
                  <a:tint val="75000"/>
                </a:prstClr>
              </a:solidFill>
            </a:endParaRPr>
          </a:p>
        </p:txBody>
      </p:sp>
      <p:sp>
        <p:nvSpPr>
          <p:cNvPr id="10" name="TextBox 9">
            <a:extLst>
              <a:ext uri="{FF2B5EF4-FFF2-40B4-BE49-F238E27FC236}">
                <a16:creationId xmlns:a16="http://schemas.microsoft.com/office/drawing/2014/main" id="{BCC78433-D41A-09D5-5F8D-DDD236A6C2F9}"/>
              </a:ext>
            </a:extLst>
          </p:cNvPr>
          <p:cNvSpPr txBox="1"/>
          <p:nvPr/>
        </p:nvSpPr>
        <p:spPr>
          <a:xfrm>
            <a:off x="741000" y="440383"/>
            <a:ext cx="10332468" cy="461665"/>
          </a:xfrm>
          <a:prstGeom prst="rect">
            <a:avLst/>
          </a:prstGeom>
          <a:noFill/>
        </p:spPr>
        <p:txBody>
          <a:bodyPr wrap="square">
            <a:spAutoFit/>
          </a:bodyPr>
          <a:lstStyle/>
          <a:p>
            <a:r>
              <a:rPr lang="vi-VN" sz="2400" b="1">
                <a:latin typeface="+mj-lt"/>
                <a:cs typeface="Arial" panose="020B0604020202020204" pitchFamily="34" charset="0"/>
              </a:rPr>
              <a:t>4.2. </a:t>
            </a:r>
            <a:r>
              <a:rPr lang="en-US" sz="2400" b="1" spc="-20">
                <a:solidFill>
                  <a:srgbClr val="100717"/>
                </a:solidFill>
                <a:latin typeface="Times New Roman" panose="02020603050405020304" pitchFamily="18" charset="0"/>
                <a:cs typeface="Times New Roman" panose="02020603050405020304" pitchFamily="18" charset="0"/>
              </a:rPr>
              <a:t>Giải ngân nguồn vốn năm 2022 đã được kéo dài sang năm 2023</a:t>
            </a:r>
            <a:endParaRPr lang="en-US" sz="2400" b="1" spc="-2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2672FF3-2277-F6EC-D6E2-47CCB0D1CE24}"/>
              </a:ext>
            </a:extLst>
          </p:cNvPr>
          <p:cNvSpPr txBox="1"/>
          <p:nvPr/>
        </p:nvSpPr>
        <p:spPr>
          <a:xfrm>
            <a:off x="5232656" y="1474439"/>
            <a:ext cx="1635854" cy="338554"/>
          </a:xfrm>
          <a:prstGeom prst="rect">
            <a:avLst/>
          </a:prstGeom>
          <a:noFill/>
        </p:spPr>
        <p:txBody>
          <a:bodyPr wrap="square" rtlCol="0">
            <a:spAutoFit/>
          </a:bodyPr>
          <a:lstStyle/>
          <a:p>
            <a:pPr algn="r"/>
            <a:r>
              <a:rPr lang="en-US" sz="1600" i="1" dirty="0" err="1">
                <a:latin typeface="Times New Roman" panose="02020603050405020304" pitchFamily="18" charset="0"/>
                <a:cs typeface="Times New Roman" panose="02020603050405020304" pitchFamily="18" charset="0"/>
              </a:rPr>
              <a:t>ĐVT</a:t>
            </a:r>
            <a:r>
              <a:rPr lang="en-US" sz="1600" i="1">
                <a:latin typeface="Times New Roman" panose="02020603050405020304" pitchFamily="18" charset="0"/>
                <a:cs typeface="Times New Roman" panose="02020603050405020304" pitchFamily="18" charset="0"/>
              </a:rPr>
              <a:t>: Triệu đồng</a:t>
            </a:r>
            <a:endParaRPr lang="en-US" sz="1600" i="1"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C0E290A1-015B-17A5-8F64-B69DFA932930}"/>
              </a:ext>
            </a:extLst>
          </p:cNvPr>
          <p:cNvGraphicFramePr>
            <a:graphicFrameLocks noChangeAspect="1"/>
          </p:cNvGraphicFramePr>
          <p:nvPr>
            <p:extLst>
              <p:ext uri="{D42A27DB-BD31-4B8C-83A1-F6EECF244321}">
                <p14:modId xmlns:p14="http://schemas.microsoft.com/office/powerpoint/2010/main" val="955234239"/>
              </p:ext>
            </p:extLst>
          </p:nvPr>
        </p:nvGraphicFramePr>
        <p:xfrm>
          <a:off x="441434" y="1902193"/>
          <a:ext cx="6400800" cy="3937558"/>
        </p:xfrm>
        <a:graphic>
          <a:graphicData uri="http://schemas.openxmlformats.org/presentationml/2006/ole">
            <mc:AlternateContent xmlns:mc="http://schemas.openxmlformats.org/markup-compatibility/2006">
              <mc:Choice xmlns:v="urn:schemas-microsoft-com:vml" Requires="v">
                <p:oleObj name="Worksheet" r:id="rId2" imgW="5353200" imgH="2371765" progId="Excel.Sheet.12">
                  <p:embed/>
                </p:oleObj>
              </mc:Choice>
              <mc:Fallback>
                <p:oleObj name="Worksheet" r:id="rId2" imgW="5353200" imgH="2371765" progId="Excel.Sheet.12">
                  <p:embed/>
                  <p:pic>
                    <p:nvPicPr>
                      <p:cNvPr id="2" name="Object 1">
                        <a:extLst>
                          <a:ext uri="{FF2B5EF4-FFF2-40B4-BE49-F238E27FC236}">
                            <a16:creationId xmlns:a16="http://schemas.microsoft.com/office/drawing/2014/main" id="{C0E290A1-015B-17A5-8F64-B69DFA932930}"/>
                          </a:ext>
                        </a:extLst>
                      </p:cNvPr>
                      <p:cNvPicPr/>
                      <p:nvPr/>
                    </p:nvPicPr>
                    <p:blipFill>
                      <a:blip r:embed="rId3"/>
                      <a:stretch>
                        <a:fillRect/>
                      </a:stretch>
                    </p:blipFill>
                    <p:spPr>
                      <a:xfrm>
                        <a:off x="441434" y="1902193"/>
                        <a:ext cx="6400800" cy="3937558"/>
                      </a:xfrm>
                      <a:prstGeom prst="rect">
                        <a:avLst/>
                      </a:prstGeom>
                    </p:spPr>
                  </p:pic>
                </p:oleObj>
              </mc:Fallback>
            </mc:AlternateContent>
          </a:graphicData>
        </a:graphic>
      </p:graphicFrame>
      <p:graphicFrame>
        <p:nvGraphicFramePr>
          <p:cNvPr id="6" name="Chart 5">
            <a:extLst>
              <a:ext uri="{FF2B5EF4-FFF2-40B4-BE49-F238E27FC236}">
                <a16:creationId xmlns:a16="http://schemas.microsoft.com/office/drawing/2014/main" id="{9DBB01FF-0263-B80A-0801-E591141C53F3}"/>
              </a:ext>
            </a:extLst>
          </p:cNvPr>
          <p:cNvGraphicFramePr>
            <a:graphicFrameLocks/>
          </p:cNvGraphicFramePr>
          <p:nvPr>
            <p:extLst>
              <p:ext uri="{D42A27DB-BD31-4B8C-83A1-F6EECF244321}">
                <p14:modId xmlns:p14="http://schemas.microsoft.com/office/powerpoint/2010/main" val="3298213630"/>
              </p:ext>
            </p:extLst>
          </p:nvPr>
        </p:nvGraphicFramePr>
        <p:xfrm>
          <a:off x="6999890" y="1249961"/>
          <a:ext cx="4968763" cy="51063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38431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3A18D-D907-CE81-9610-A8098B89CB1A}"/>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22</a:t>
            </a:fld>
            <a:endParaRPr lang="en-US">
              <a:solidFill>
                <a:prstClr val="black">
                  <a:tint val="75000"/>
                </a:prstClr>
              </a:solidFill>
            </a:endParaRPr>
          </a:p>
        </p:txBody>
      </p:sp>
      <p:sp>
        <p:nvSpPr>
          <p:cNvPr id="10" name="TextBox 9">
            <a:extLst>
              <a:ext uri="{FF2B5EF4-FFF2-40B4-BE49-F238E27FC236}">
                <a16:creationId xmlns:a16="http://schemas.microsoft.com/office/drawing/2014/main" id="{BCC78433-D41A-09D5-5F8D-DDD236A6C2F9}"/>
              </a:ext>
            </a:extLst>
          </p:cNvPr>
          <p:cNvSpPr txBox="1"/>
          <p:nvPr/>
        </p:nvSpPr>
        <p:spPr>
          <a:xfrm>
            <a:off x="858446" y="570317"/>
            <a:ext cx="7869600" cy="461665"/>
          </a:xfrm>
          <a:prstGeom prst="rect">
            <a:avLst/>
          </a:prstGeom>
          <a:noFill/>
        </p:spPr>
        <p:txBody>
          <a:bodyPr wrap="square">
            <a:spAutoFit/>
          </a:bodyPr>
          <a:lstStyle/>
          <a:p>
            <a:r>
              <a:rPr lang="vi-VN" sz="2400" b="1">
                <a:latin typeface="+mj-lt"/>
                <a:cs typeface="Arial" panose="020B0604020202020204" pitchFamily="34" charset="0"/>
              </a:rPr>
              <a:t>4.3. </a:t>
            </a:r>
            <a:r>
              <a:rPr lang="en-US" sz="2400" b="1" spc="-20">
                <a:solidFill>
                  <a:srgbClr val="100717"/>
                </a:solidFill>
                <a:latin typeface="Times New Roman" panose="02020603050405020304" pitchFamily="18" charset="0"/>
                <a:cs typeface="Times New Roman" panose="02020603050405020304" pitchFamily="18" charset="0"/>
              </a:rPr>
              <a:t>Giải ngân kế hoạch vốn giao năm 2023</a:t>
            </a:r>
            <a:endParaRPr lang="en-US" sz="2400" b="1" spc="-2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2672FF3-2277-F6EC-D6E2-47CCB0D1CE24}"/>
              </a:ext>
            </a:extLst>
          </p:cNvPr>
          <p:cNvSpPr txBox="1"/>
          <p:nvPr/>
        </p:nvSpPr>
        <p:spPr>
          <a:xfrm>
            <a:off x="5232656" y="1474439"/>
            <a:ext cx="1635854" cy="338554"/>
          </a:xfrm>
          <a:prstGeom prst="rect">
            <a:avLst/>
          </a:prstGeom>
          <a:noFill/>
        </p:spPr>
        <p:txBody>
          <a:bodyPr wrap="square" rtlCol="0">
            <a:spAutoFit/>
          </a:bodyPr>
          <a:lstStyle/>
          <a:p>
            <a:pPr algn="r"/>
            <a:r>
              <a:rPr lang="en-US" sz="1600" i="1" dirty="0" err="1">
                <a:latin typeface="Times New Roman" panose="02020603050405020304" pitchFamily="18" charset="0"/>
                <a:cs typeface="Times New Roman" panose="02020603050405020304" pitchFamily="18" charset="0"/>
              </a:rPr>
              <a:t>ĐVT</a:t>
            </a:r>
            <a:r>
              <a:rPr lang="en-US" sz="1600" i="1">
                <a:latin typeface="Times New Roman" panose="02020603050405020304" pitchFamily="18" charset="0"/>
                <a:cs typeface="Times New Roman" panose="02020603050405020304" pitchFamily="18" charset="0"/>
              </a:rPr>
              <a:t>: Triệu đồng</a:t>
            </a:r>
            <a:endParaRPr lang="en-US" sz="1600" i="1" dirty="0">
              <a:latin typeface="Times New Roman" panose="02020603050405020304" pitchFamily="18" charset="0"/>
              <a:cs typeface="Times New Roman" panose="02020603050405020304" pitchFamily="18" charset="0"/>
            </a:endParaRPr>
          </a:p>
        </p:txBody>
      </p:sp>
      <p:graphicFrame>
        <p:nvGraphicFramePr>
          <p:cNvPr id="5" name="Chart 4">
            <a:extLst>
              <a:ext uri="{FF2B5EF4-FFF2-40B4-BE49-F238E27FC236}">
                <a16:creationId xmlns:a16="http://schemas.microsoft.com/office/drawing/2014/main" id="{1CB3E511-E0FD-A0C5-6192-909BF855A9BE}"/>
              </a:ext>
            </a:extLst>
          </p:cNvPr>
          <p:cNvGraphicFramePr>
            <a:graphicFrameLocks/>
          </p:cNvGraphicFramePr>
          <p:nvPr>
            <p:extLst>
              <p:ext uri="{D42A27DB-BD31-4B8C-83A1-F6EECF244321}">
                <p14:modId xmlns:p14="http://schemas.microsoft.com/office/powerpoint/2010/main" val="2897890080"/>
              </p:ext>
            </p:extLst>
          </p:nvPr>
        </p:nvGraphicFramePr>
        <p:xfrm>
          <a:off x="7055142" y="1812993"/>
          <a:ext cx="4896811" cy="45062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Object 1">
            <a:extLst>
              <a:ext uri="{FF2B5EF4-FFF2-40B4-BE49-F238E27FC236}">
                <a16:creationId xmlns:a16="http://schemas.microsoft.com/office/drawing/2014/main" id="{BA02A800-D22B-9768-3949-2A91EEF4C148}"/>
              </a:ext>
            </a:extLst>
          </p:cNvPr>
          <p:cNvGraphicFramePr>
            <a:graphicFrameLocks noChangeAspect="1"/>
          </p:cNvGraphicFramePr>
          <p:nvPr>
            <p:extLst>
              <p:ext uri="{D42A27DB-BD31-4B8C-83A1-F6EECF244321}">
                <p14:modId xmlns:p14="http://schemas.microsoft.com/office/powerpoint/2010/main" val="1794705525"/>
              </p:ext>
            </p:extLst>
          </p:nvPr>
        </p:nvGraphicFramePr>
        <p:xfrm>
          <a:off x="838198" y="1833300"/>
          <a:ext cx="6030312" cy="4248717"/>
        </p:xfrm>
        <a:graphic>
          <a:graphicData uri="http://schemas.openxmlformats.org/presentationml/2006/ole">
            <mc:AlternateContent xmlns:mc="http://schemas.openxmlformats.org/markup-compatibility/2006">
              <mc:Choice xmlns:v="urn:schemas-microsoft-com:vml" Requires="v">
                <p:oleObj name="Worksheet" r:id="rId3" imgW="5419800" imgH="2933593" progId="Excel.Sheet.12">
                  <p:embed/>
                </p:oleObj>
              </mc:Choice>
              <mc:Fallback>
                <p:oleObj name="Worksheet" r:id="rId3" imgW="5419800" imgH="2933593" progId="Excel.Sheet.12">
                  <p:embed/>
                  <p:pic>
                    <p:nvPicPr>
                      <p:cNvPr id="2" name="Object 1">
                        <a:extLst>
                          <a:ext uri="{FF2B5EF4-FFF2-40B4-BE49-F238E27FC236}">
                            <a16:creationId xmlns:a16="http://schemas.microsoft.com/office/drawing/2014/main" id="{BA02A800-D22B-9768-3949-2A91EEF4C148}"/>
                          </a:ext>
                        </a:extLst>
                      </p:cNvPr>
                      <p:cNvPicPr/>
                      <p:nvPr/>
                    </p:nvPicPr>
                    <p:blipFill>
                      <a:blip r:embed="rId4"/>
                      <a:stretch>
                        <a:fillRect/>
                      </a:stretch>
                    </p:blipFill>
                    <p:spPr>
                      <a:xfrm>
                        <a:off x="838198" y="1833300"/>
                        <a:ext cx="6030312" cy="4248717"/>
                      </a:xfrm>
                      <a:prstGeom prst="rect">
                        <a:avLst/>
                      </a:prstGeom>
                    </p:spPr>
                  </p:pic>
                </p:oleObj>
              </mc:Fallback>
            </mc:AlternateContent>
          </a:graphicData>
        </a:graphic>
      </p:graphicFrame>
    </p:spTree>
    <p:extLst>
      <p:ext uri="{BB962C8B-B14F-4D97-AF65-F5344CB8AC3E}">
        <p14:creationId xmlns:p14="http://schemas.microsoft.com/office/powerpoint/2010/main" val="4194411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A3A18D-D907-CE81-9610-A8098B89CB1A}"/>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23</a:t>
            </a:fld>
            <a:endParaRPr lang="en-US">
              <a:solidFill>
                <a:prstClr val="black">
                  <a:tint val="75000"/>
                </a:prstClr>
              </a:solidFill>
            </a:endParaRPr>
          </a:p>
        </p:txBody>
      </p:sp>
      <p:sp>
        <p:nvSpPr>
          <p:cNvPr id="10" name="TextBox 9">
            <a:extLst>
              <a:ext uri="{FF2B5EF4-FFF2-40B4-BE49-F238E27FC236}">
                <a16:creationId xmlns:a16="http://schemas.microsoft.com/office/drawing/2014/main" id="{BCC78433-D41A-09D5-5F8D-DDD236A6C2F9}"/>
              </a:ext>
            </a:extLst>
          </p:cNvPr>
          <p:cNvSpPr txBox="1"/>
          <p:nvPr/>
        </p:nvSpPr>
        <p:spPr>
          <a:xfrm>
            <a:off x="741000" y="136525"/>
            <a:ext cx="11230090" cy="1200329"/>
          </a:xfrm>
          <a:prstGeom prst="rect">
            <a:avLst/>
          </a:prstGeom>
          <a:noFill/>
        </p:spPr>
        <p:txBody>
          <a:bodyPr wrap="square">
            <a:spAutoFit/>
          </a:bodyPr>
          <a:lstStyle/>
          <a:p>
            <a:r>
              <a:rPr lang="vi-VN" sz="2400" b="1">
                <a:latin typeface="+mj-lt"/>
                <a:cs typeface="Arial" panose="020B0604020202020204" pitchFamily="34" charset="0"/>
              </a:rPr>
              <a:t>4.4. </a:t>
            </a:r>
            <a:r>
              <a:rPr lang="en-US" sz="2400" b="1" spc="-20">
                <a:solidFill>
                  <a:srgbClr val="100717"/>
                </a:solidFill>
                <a:latin typeface="Times New Roman" panose="02020603050405020304" pitchFamily="18" charset="0"/>
                <a:cs typeface="Times New Roman" panose="02020603050405020304" pitchFamily="18" charset="0"/>
              </a:rPr>
              <a:t>Giải ngân kế hoạch đầu tư công năm 2023 nguồn vốn do tỉnh quản lý (kể cả nguồn vốn cấp </a:t>
            </a:r>
            <a:r>
              <a:rPr lang="en-US" sz="2400" b="1" spc="-20">
                <a:latin typeface="Times New Roman" panose="02020603050405020304" pitchFamily="18" charset="0"/>
                <a:cs typeface="Times New Roman" panose="02020603050405020304" pitchFamily="18" charset="0"/>
              </a:rPr>
              <a:t>cho huyện, thị xã, thành phố làm chủ đầu tư)</a:t>
            </a:r>
          </a:p>
          <a:p>
            <a:pPr>
              <a:lnSpc>
                <a:spcPct val="100000"/>
              </a:lnSpc>
            </a:pPr>
            <a:endParaRPr lang="vi-VN" sz="2400" b="1">
              <a:latin typeface="+mj-lt"/>
              <a:cs typeface="Arial" panose="020B0604020202020204" pitchFamily="34" charset="0"/>
            </a:endParaRPr>
          </a:p>
        </p:txBody>
      </p:sp>
      <p:sp>
        <p:nvSpPr>
          <p:cNvPr id="11" name="TextBox 10">
            <a:extLst>
              <a:ext uri="{FF2B5EF4-FFF2-40B4-BE49-F238E27FC236}">
                <a16:creationId xmlns:a16="http://schemas.microsoft.com/office/drawing/2014/main" id="{F2672FF3-2277-F6EC-D6E2-47CCB0D1CE24}"/>
              </a:ext>
            </a:extLst>
          </p:cNvPr>
          <p:cNvSpPr txBox="1"/>
          <p:nvPr/>
        </p:nvSpPr>
        <p:spPr>
          <a:xfrm>
            <a:off x="9756396" y="796954"/>
            <a:ext cx="1635854" cy="276999"/>
          </a:xfrm>
          <a:prstGeom prst="rect">
            <a:avLst/>
          </a:prstGeom>
          <a:noFill/>
        </p:spPr>
        <p:txBody>
          <a:bodyPr wrap="square" rtlCol="0">
            <a:spAutoFit/>
          </a:bodyPr>
          <a:lstStyle/>
          <a:p>
            <a:pPr algn="r"/>
            <a:r>
              <a:rPr lang="en-US" sz="1200" i="1" dirty="0" err="1">
                <a:latin typeface="Times New Roman" panose="02020603050405020304" pitchFamily="18" charset="0"/>
                <a:cs typeface="Times New Roman" panose="02020603050405020304" pitchFamily="18" charset="0"/>
              </a:rPr>
              <a:t>ĐVT</a:t>
            </a:r>
            <a:r>
              <a:rPr lang="en-US" sz="1200" i="1">
                <a:latin typeface="Times New Roman" panose="02020603050405020304" pitchFamily="18" charset="0"/>
                <a:cs typeface="Times New Roman" panose="02020603050405020304" pitchFamily="18" charset="0"/>
              </a:rPr>
              <a:t>: Triệu đồng</a:t>
            </a:r>
            <a:endParaRPr lang="en-US" sz="1200" i="1"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CB0525DD-02E8-147D-8D1E-CBD6C044826C}"/>
              </a:ext>
            </a:extLst>
          </p:cNvPr>
          <p:cNvGraphicFramePr>
            <a:graphicFrameLocks noChangeAspect="1"/>
          </p:cNvGraphicFramePr>
          <p:nvPr>
            <p:extLst>
              <p:ext uri="{D42A27DB-BD31-4B8C-83A1-F6EECF244321}">
                <p14:modId xmlns:p14="http://schemas.microsoft.com/office/powerpoint/2010/main" val="3064214837"/>
              </p:ext>
            </p:extLst>
          </p:nvPr>
        </p:nvGraphicFramePr>
        <p:xfrm>
          <a:off x="838199" y="981512"/>
          <a:ext cx="4939193" cy="5418137"/>
        </p:xfrm>
        <a:graphic>
          <a:graphicData uri="http://schemas.openxmlformats.org/presentationml/2006/ole">
            <mc:AlternateContent xmlns:mc="http://schemas.openxmlformats.org/markup-compatibility/2006">
              <mc:Choice xmlns:v="urn:schemas-microsoft-com:vml" Requires="v">
                <p:oleObj name="Worksheet" r:id="rId2" imgW="5905440" imgH="7077168" progId="Excel.Sheet.12">
                  <p:embed/>
                </p:oleObj>
              </mc:Choice>
              <mc:Fallback>
                <p:oleObj name="Worksheet" r:id="rId2" imgW="5905440" imgH="7077168" progId="Excel.Sheet.12">
                  <p:embed/>
                  <p:pic>
                    <p:nvPicPr>
                      <p:cNvPr id="3" name="Object 2">
                        <a:extLst>
                          <a:ext uri="{FF2B5EF4-FFF2-40B4-BE49-F238E27FC236}">
                            <a16:creationId xmlns:a16="http://schemas.microsoft.com/office/drawing/2014/main" id="{CB0525DD-02E8-147D-8D1E-CBD6C044826C}"/>
                          </a:ext>
                        </a:extLst>
                      </p:cNvPr>
                      <p:cNvPicPr/>
                      <p:nvPr/>
                    </p:nvPicPr>
                    <p:blipFill>
                      <a:blip r:embed="rId3"/>
                      <a:stretch>
                        <a:fillRect/>
                      </a:stretch>
                    </p:blipFill>
                    <p:spPr>
                      <a:xfrm>
                        <a:off x="838199" y="981512"/>
                        <a:ext cx="4939193" cy="5418137"/>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F3A2C7E-46CD-F504-D553-2A8E15131DA1}"/>
              </a:ext>
            </a:extLst>
          </p:cNvPr>
          <p:cNvGraphicFramePr>
            <a:graphicFrameLocks noChangeAspect="1"/>
          </p:cNvGraphicFramePr>
          <p:nvPr>
            <p:extLst>
              <p:ext uri="{D42A27DB-BD31-4B8C-83A1-F6EECF244321}">
                <p14:modId xmlns:p14="http://schemas.microsoft.com/office/powerpoint/2010/main" val="3265124926"/>
              </p:ext>
            </p:extLst>
          </p:nvPr>
        </p:nvGraphicFramePr>
        <p:xfrm>
          <a:off x="5777393" y="981512"/>
          <a:ext cx="5576407" cy="5418137"/>
        </p:xfrm>
        <a:graphic>
          <a:graphicData uri="http://schemas.openxmlformats.org/presentationml/2006/ole">
            <mc:AlternateContent xmlns:mc="http://schemas.openxmlformats.org/markup-compatibility/2006">
              <mc:Choice xmlns:v="urn:schemas-microsoft-com:vml" Requires="v">
                <p:oleObj name="Worksheet" r:id="rId4" imgW="5905440" imgH="6438727" progId="Excel.Sheet.12">
                  <p:embed/>
                </p:oleObj>
              </mc:Choice>
              <mc:Fallback>
                <p:oleObj name="Worksheet" r:id="rId4" imgW="5905440" imgH="6438727" progId="Excel.Sheet.12">
                  <p:embed/>
                  <p:pic>
                    <p:nvPicPr>
                      <p:cNvPr id="5" name="Object 4">
                        <a:extLst>
                          <a:ext uri="{FF2B5EF4-FFF2-40B4-BE49-F238E27FC236}">
                            <a16:creationId xmlns:a16="http://schemas.microsoft.com/office/drawing/2014/main" id="{1F3A2C7E-46CD-F504-D553-2A8E15131DA1}"/>
                          </a:ext>
                        </a:extLst>
                      </p:cNvPr>
                      <p:cNvPicPr/>
                      <p:nvPr/>
                    </p:nvPicPr>
                    <p:blipFill>
                      <a:blip r:embed="rId5"/>
                      <a:stretch>
                        <a:fillRect/>
                      </a:stretch>
                    </p:blipFill>
                    <p:spPr>
                      <a:xfrm>
                        <a:off x="5777393" y="981512"/>
                        <a:ext cx="5576407" cy="5418137"/>
                      </a:xfrm>
                      <a:prstGeom prst="rect">
                        <a:avLst/>
                      </a:prstGeom>
                    </p:spPr>
                  </p:pic>
                </p:oleObj>
              </mc:Fallback>
            </mc:AlternateContent>
          </a:graphicData>
        </a:graphic>
      </p:graphicFrame>
    </p:spTree>
    <p:extLst>
      <p:ext uri="{BB962C8B-B14F-4D97-AF65-F5344CB8AC3E}">
        <p14:creationId xmlns:p14="http://schemas.microsoft.com/office/powerpoint/2010/main" val="92869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72878F-6E5A-C4B7-395A-6D48496DE0DE}"/>
              </a:ext>
            </a:extLst>
          </p:cNvPr>
          <p:cNvSpPr txBox="1"/>
          <p:nvPr/>
        </p:nvSpPr>
        <p:spPr>
          <a:xfrm>
            <a:off x="838200" y="567187"/>
            <a:ext cx="11920755" cy="800219"/>
          </a:xfrm>
          <a:prstGeom prst="rect">
            <a:avLst/>
          </a:prstGeom>
          <a:noFill/>
        </p:spPr>
        <p:txBody>
          <a:bodyPr wrap="square">
            <a:spAutoFit/>
          </a:bodyPr>
          <a:lstStyle/>
          <a:p>
            <a:pPr marL="12700" defTabSz="914400">
              <a:spcBef>
                <a:spcPts val="300"/>
              </a:spcBef>
              <a:defRPr/>
            </a:pPr>
            <a:r>
              <a:rPr lang="vi-VN" sz="2200" b="1">
                <a:latin typeface="+mj-lt"/>
                <a:cs typeface="Arial" panose="020B0604020202020204" pitchFamily="34" charset="0"/>
              </a:rPr>
              <a:t>4.5. </a:t>
            </a:r>
            <a:r>
              <a:rPr lang="en-US" sz="2200" b="1" spc="-20">
                <a:solidFill>
                  <a:srgbClr val="100717"/>
                </a:solidFill>
                <a:latin typeface="Times New Roman" panose="02020603050405020304" pitchFamily="18" charset="0"/>
                <a:cs typeface="Times New Roman" panose="02020603050405020304" pitchFamily="18" charset="0"/>
              </a:rPr>
              <a:t>Giải ngân nguồn vốn đầu tư công huyện, thị xã, thành phố thực hiện năm 2023</a:t>
            </a:r>
            <a:endParaRPr lang="en-US" sz="2200" b="1" spc="-20">
              <a:latin typeface="Times New Roman" panose="02020603050405020304" pitchFamily="18" charset="0"/>
              <a:cs typeface="Times New Roman" panose="02020603050405020304" pitchFamily="18" charset="0"/>
            </a:endParaRPr>
          </a:p>
          <a:p>
            <a:pPr>
              <a:lnSpc>
                <a:spcPct val="100000"/>
              </a:lnSpc>
            </a:pPr>
            <a:endParaRPr lang="vi-VN" sz="2400" b="1">
              <a:latin typeface="+mj-lt"/>
              <a:cs typeface="Arial" panose="020B0604020202020204" pitchFamily="34" charset="0"/>
            </a:endParaRPr>
          </a:p>
        </p:txBody>
      </p:sp>
      <p:graphicFrame>
        <p:nvGraphicFramePr>
          <p:cNvPr id="2" name="Object 1">
            <a:extLst>
              <a:ext uri="{FF2B5EF4-FFF2-40B4-BE49-F238E27FC236}">
                <a16:creationId xmlns:a16="http://schemas.microsoft.com/office/drawing/2014/main" id="{E84CA726-E65A-667F-AA68-8AF626D0B1F0}"/>
              </a:ext>
            </a:extLst>
          </p:cNvPr>
          <p:cNvGraphicFramePr>
            <a:graphicFrameLocks noChangeAspect="1"/>
          </p:cNvGraphicFramePr>
          <p:nvPr>
            <p:extLst>
              <p:ext uri="{D42A27DB-BD31-4B8C-83A1-F6EECF244321}">
                <p14:modId xmlns:p14="http://schemas.microsoft.com/office/powerpoint/2010/main" val="3401600684"/>
              </p:ext>
            </p:extLst>
          </p:nvPr>
        </p:nvGraphicFramePr>
        <p:xfrm>
          <a:off x="838200" y="1300294"/>
          <a:ext cx="10515600" cy="4876669"/>
        </p:xfrm>
        <a:graphic>
          <a:graphicData uri="http://schemas.openxmlformats.org/presentationml/2006/ole">
            <mc:AlternateContent xmlns:mc="http://schemas.openxmlformats.org/markup-compatibility/2006">
              <mc:Choice xmlns:v="urn:schemas-microsoft-com:vml" Requires="v">
                <p:oleObj name="Worksheet" r:id="rId2" imgW="14430240" imgH="5962503" progId="Excel.Sheet.12">
                  <p:embed/>
                </p:oleObj>
              </mc:Choice>
              <mc:Fallback>
                <p:oleObj name="Worksheet" r:id="rId2" imgW="14430240" imgH="5962503" progId="Excel.Sheet.12">
                  <p:embed/>
                  <p:pic>
                    <p:nvPicPr>
                      <p:cNvPr id="2" name="Object 1">
                        <a:extLst>
                          <a:ext uri="{FF2B5EF4-FFF2-40B4-BE49-F238E27FC236}">
                            <a16:creationId xmlns:a16="http://schemas.microsoft.com/office/drawing/2014/main" id="{E84CA726-E65A-667F-AA68-8AF626D0B1F0}"/>
                          </a:ext>
                        </a:extLst>
                      </p:cNvPr>
                      <p:cNvPicPr/>
                      <p:nvPr/>
                    </p:nvPicPr>
                    <p:blipFill>
                      <a:blip r:embed="rId3"/>
                      <a:stretch>
                        <a:fillRect/>
                      </a:stretch>
                    </p:blipFill>
                    <p:spPr>
                      <a:xfrm>
                        <a:off x="838200" y="1300294"/>
                        <a:ext cx="10515600" cy="4876669"/>
                      </a:xfrm>
                      <a:prstGeom prst="rect">
                        <a:avLst/>
                      </a:prstGeom>
                    </p:spPr>
                  </p:pic>
                </p:oleObj>
              </mc:Fallback>
            </mc:AlternateContent>
          </a:graphicData>
        </a:graphic>
      </p:graphicFrame>
    </p:spTree>
    <p:extLst>
      <p:ext uri="{BB962C8B-B14F-4D97-AF65-F5344CB8AC3E}">
        <p14:creationId xmlns:p14="http://schemas.microsoft.com/office/powerpoint/2010/main" val="2836627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09684" y="207340"/>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588137610"/>
              </p:ext>
            </p:extLst>
          </p:nvPr>
        </p:nvGraphicFramePr>
        <p:xfrm>
          <a:off x="350184" y="1350348"/>
          <a:ext cx="5496943" cy="5120640"/>
        </p:xfrm>
        <a:graphic>
          <a:graphicData uri="http://schemas.openxmlformats.org/drawingml/2006/table">
            <a:tbl>
              <a:tblPr firstRow="1" bandRow="1"/>
              <a:tblGrid>
                <a:gridCol w="5496943">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1600" b="0" kern="1200" dirty="0">
                          <a:solidFill>
                            <a:schemeClr val="tx1"/>
                          </a:solidFill>
                          <a:effectLst/>
                          <a:latin typeface="Times New Roman" panose="02020603050405020304" pitchFamily="18" charset="0"/>
                          <a:ea typeface="+mn-ea"/>
                          <a:cs typeface="Times New Roman" panose="02020603050405020304" pitchFamily="18" charset="0"/>
                        </a:rPr>
                        <a:t> </a:t>
                      </a:r>
                      <a:r>
                        <a:rPr lang="nl-NL" sz="1600" b="1" i="1" dirty="0">
                          <a:solidFill>
                            <a:schemeClr val="tx1"/>
                          </a:solidFill>
                          <a:effectLst/>
                          <a:latin typeface="Times New Roman" panose="02020603050405020304" pitchFamily="18" charset="0"/>
                          <a:ea typeface="Times New Roman" panose="02020603050405020304" pitchFamily="18" charset="0"/>
                        </a:rPr>
                        <a:t>Về đầu tư nước ngoài (</a:t>
                      </a:r>
                      <a:r>
                        <a:rPr lang="nl-NL" sz="1600" b="1" i="1">
                          <a:solidFill>
                            <a:schemeClr val="tx1"/>
                          </a:solidFill>
                          <a:effectLst/>
                          <a:latin typeface="Times New Roman" panose="02020603050405020304" pitchFamily="18" charset="0"/>
                          <a:ea typeface="Times New Roman" panose="02020603050405020304" pitchFamily="18" charset="0"/>
                        </a:rPr>
                        <a:t>FDI):</a:t>
                      </a:r>
                      <a:r>
                        <a:rPr lang="vi-VN" sz="1600" b="1" i="1" spc="-10">
                          <a:solidFill>
                            <a:schemeClr val="tx1"/>
                          </a:solidFill>
                          <a:effectLst/>
                          <a:latin typeface="Times New Roman" panose="02020603050405020304" pitchFamily="18" charset="0"/>
                          <a:ea typeface="Times New Roman" panose="02020603050405020304" pitchFamily="18" charset="0"/>
                        </a:rPr>
                        <a:t> </a:t>
                      </a:r>
                      <a:r>
                        <a:rPr lang="vi-VN" sz="1600" b="0" spc="-10">
                          <a:solidFill>
                            <a:schemeClr val="tx1"/>
                          </a:solidFill>
                          <a:effectLst/>
                          <a:latin typeface="Times New Roman" panose="02020603050405020304" pitchFamily="18" charset="0"/>
                          <a:ea typeface="Times New Roman" panose="02020603050405020304" pitchFamily="18" charset="0"/>
                        </a:rPr>
                        <a:t>Từ đầu năm đến nay, tỉnh thu hút 06 dự án FDI đăng ký đầu tư mới, với tổng vốn đầu tư là 46,2 triệu USD. Tính đến nay, toàn tỉnh có 91 dự án FDI với tổng vốn đăng ký khoảng 1,19 tỷ USD.</a:t>
                      </a:r>
                      <a:endParaRPr lang="vi-VN" sz="16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1600" b="1" i="1" dirty="0">
                          <a:effectLst/>
                          <a:latin typeface="Times New Roman" panose="02020603050405020304" pitchFamily="18" charset="0"/>
                          <a:ea typeface="Times New Roman" panose="02020603050405020304" pitchFamily="18" charset="0"/>
                        </a:rPr>
                        <a:t> </a:t>
                      </a:r>
                      <a:r>
                        <a:rPr lang="nl-NL" sz="1600" b="1" i="1" dirty="0">
                          <a:effectLst/>
                          <a:latin typeface="Times New Roman" panose="02020603050405020304" pitchFamily="18" charset="0"/>
                          <a:ea typeface="Times New Roman" panose="02020603050405020304" pitchFamily="18" charset="0"/>
                        </a:rPr>
                        <a:t>Về đầu tư trong nước</a:t>
                      </a:r>
                      <a:r>
                        <a:rPr lang="nl-NL" sz="1600" b="1" i="1">
                          <a:effectLst/>
                          <a:latin typeface="Times New Roman" panose="02020603050405020304" pitchFamily="18" charset="0"/>
                          <a:ea typeface="Times New Roman" panose="02020603050405020304" pitchFamily="18" charset="0"/>
                        </a:rPr>
                        <a:t>:</a:t>
                      </a:r>
                      <a:r>
                        <a:rPr lang="vi-VN" sz="1600" b="1" i="1">
                          <a:effectLst/>
                          <a:latin typeface="Times New Roman" panose="02020603050405020304" pitchFamily="18" charset="0"/>
                          <a:ea typeface="Times New Roman" panose="02020603050405020304" pitchFamily="18" charset="0"/>
                        </a:rPr>
                        <a:t> </a:t>
                      </a:r>
                      <a:r>
                        <a:rPr lang="vi-VN" sz="1600" b="0" i="0" kern="1200" spc="-10">
                          <a:solidFill>
                            <a:schemeClr val="tx1"/>
                          </a:solidFill>
                          <a:effectLst/>
                          <a:latin typeface="Times New Roman" panose="02020603050405020304" pitchFamily="18" charset="0"/>
                          <a:ea typeface="+mn-ea"/>
                          <a:cs typeface="+mn-cs"/>
                        </a:rPr>
                        <a:t>Từ đầu năm đến nay, toàn tỉnh thu hút mới 66 dự án đầu tư trong nước với tổng vốn đăng ký đầu tư 13.619 tỷ đồng.</a:t>
                      </a:r>
                    </a:p>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1600" b="0" i="0" kern="1200" spc="-10">
                          <a:solidFill>
                            <a:schemeClr val="tx1"/>
                          </a:solidFill>
                          <a:effectLst/>
                          <a:latin typeface="Times New Roman" panose="02020603050405020304" pitchFamily="18" charset="0"/>
                          <a:ea typeface="+mn-ea"/>
                          <a:cs typeface="+mn-cs"/>
                        </a:rPr>
                        <a:t> Nếu tính cả FDI và đầu tư trong nước là 72 dự án, vượt 20% so với kế hoạch cả năm 2023 của toàn tỉnh. Trong đó Sở Kế hoạch và Đầu tư đã thu hút được 55 dự án (vượt 71,8% kế hoạch giao), BQL Khu Kinh tế thu hút 17 dự án, đạt 60,7% kế hoạch năm. </a:t>
                      </a:r>
                      <a:r>
                        <a:rPr lang="vi-VN" sz="1600" b="0" kern="1200" spc="-10" baseline="0">
                          <a:solidFill>
                            <a:schemeClr val="tx1"/>
                          </a:solidFill>
                          <a:effectLst/>
                          <a:latin typeface="Times New Roman" panose="02020603050405020304" pitchFamily="18" charset="0"/>
                          <a:ea typeface="+mn-ea"/>
                          <a:cs typeface="+mn-cs"/>
                        </a:rPr>
                        <a:t>So với cùng kỳ tăng 26,32% về tổng số dự án và giảm 24,4% về tổng vốn đăng ký (số vốn giảm chủ yếu do năm 2022 thu hút nhiều dự án bất động sản với tổng vốn đăng ký lớn)</a:t>
                      </a:r>
                    </a:p>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1600" b="0" kern="1200" spc="-10" baseline="0">
                          <a:solidFill>
                            <a:schemeClr val="tx1"/>
                          </a:solidFill>
                          <a:effectLst/>
                          <a:latin typeface="Times New Roman" panose="02020603050405020304" pitchFamily="18" charset="0"/>
                          <a:ea typeface="+mn-ea"/>
                          <a:cs typeface="+mn-cs"/>
                        </a:rPr>
                        <a:t> Nếu tính riêng các dự án sản xuất công nghiệp, trong năm 2023 đã thu hút được 47 dự án với tổng vốn đăng ký trên 6.405 tỷ đồng, tăng tăng 38,2% về tổng số dự án và tăng 118,8% về tổng vốn đăng ký (cùng kỳ năm 2022 thu hút được 34 dự án sản xuất công nghiệp với tổng vốn đăng ký khoảng 2.800 tỷ đồng)</a:t>
                      </a:r>
                      <a:endParaRPr lang="vi-VN" sz="1600" b="0" i="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668823"/>
            <a:ext cx="3115853"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a:t>
            </a:r>
          </a:p>
        </p:txBody>
      </p:sp>
      <p:graphicFrame>
        <p:nvGraphicFramePr>
          <p:cNvPr id="3" name="Object 2">
            <a:extLst>
              <a:ext uri="{FF2B5EF4-FFF2-40B4-BE49-F238E27FC236}">
                <a16:creationId xmlns:a16="http://schemas.microsoft.com/office/drawing/2014/main" id="{565E5B92-9027-F228-1049-D06BBC48D07F}"/>
              </a:ext>
            </a:extLst>
          </p:cNvPr>
          <p:cNvGraphicFramePr>
            <a:graphicFrameLocks noChangeAspect="1"/>
          </p:cNvGraphicFramePr>
          <p:nvPr>
            <p:extLst>
              <p:ext uri="{D42A27DB-BD31-4B8C-83A1-F6EECF244321}">
                <p14:modId xmlns:p14="http://schemas.microsoft.com/office/powerpoint/2010/main" val="1312758135"/>
              </p:ext>
            </p:extLst>
          </p:nvPr>
        </p:nvGraphicFramePr>
        <p:xfrm>
          <a:off x="6023295" y="1729375"/>
          <a:ext cx="6083664" cy="2834235"/>
        </p:xfrm>
        <a:graphic>
          <a:graphicData uri="http://schemas.openxmlformats.org/presentationml/2006/ole">
            <mc:AlternateContent xmlns:mc="http://schemas.openxmlformats.org/markup-compatibility/2006">
              <mc:Choice xmlns:v="urn:schemas-microsoft-com:vml" Requires="v">
                <p:oleObj name="Worksheet" r:id="rId2" imgW="7886880" imgH="2943305" progId="Excel.Sheet.12">
                  <p:embed/>
                </p:oleObj>
              </mc:Choice>
              <mc:Fallback>
                <p:oleObj name="Worksheet" r:id="rId2" imgW="7886880" imgH="2943305" progId="Excel.Sheet.12">
                  <p:embed/>
                  <p:pic>
                    <p:nvPicPr>
                      <p:cNvPr id="3" name="Object 2">
                        <a:extLst>
                          <a:ext uri="{FF2B5EF4-FFF2-40B4-BE49-F238E27FC236}">
                            <a16:creationId xmlns:a16="http://schemas.microsoft.com/office/drawing/2014/main" id="{565E5B92-9027-F228-1049-D06BBC48D07F}"/>
                          </a:ext>
                        </a:extLst>
                      </p:cNvPr>
                      <p:cNvPicPr/>
                      <p:nvPr/>
                    </p:nvPicPr>
                    <p:blipFill>
                      <a:blip r:embed="rId3"/>
                      <a:stretch>
                        <a:fillRect/>
                      </a:stretch>
                    </p:blipFill>
                    <p:spPr>
                      <a:xfrm>
                        <a:off x="6023295" y="1729375"/>
                        <a:ext cx="6083664" cy="2834235"/>
                      </a:xfrm>
                      <a:prstGeom prst="rect">
                        <a:avLst/>
                      </a:prstGeom>
                    </p:spPr>
                  </p:pic>
                </p:oleObj>
              </mc:Fallback>
            </mc:AlternateContent>
          </a:graphicData>
        </a:graphic>
      </p:graphicFrame>
    </p:spTree>
    <p:extLst>
      <p:ext uri="{BB962C8B-B14F-4D97-AF65-F5344CB8AC3E}">
        <p14:creationId xmlns:p14="http://schemas.microsoft.com/office/powerpoint/2010/main" val="141072283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09684" y="207340"/>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86853526"/>
              </p:ext>
            </p:extLst>
          </p:nvPr>
        </p:nvGraphicFramePr>
        <p:xfrm>
          <a:off x="408907" y="1292711"/>
          <a:ext cx="11206405" cy="3670780"/>
        </p:xfrm>
        <a:graphic>
          <a:graphicData uri="http://schemas.openxmlformats.org/drawingml/2006/table">
            <a:tbl>
              <a:tblPr firstRow="1" bandRow="1"/>
              <a:tblGrid>
                <a:gridCol w="1120640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endParaRPr lang="vi-VN" sz="18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2000" b="0" i="0" kern="1200" spc="-10">
                          <a:solidFill>
                            <a:schemeClr val="tx1"/>
                          </a:solidFill>
                          <a:effectLst/>
                          <a:latin typeface="Times New Roman" panose="02020603050405020304" pitchFamily="18" charset="0"/>
                          <a:ea typeface="+mn-ea"/>
                          <a:cs typeface="+mn-cs"/>
                        </a:rPr>
                        <a:t> Trong tháng 10 đã thông báo tổ chức lựa chọn nhà đầu tư trên Hệ thống mạng đấu thầu quốc gia 02 dự án là: Khu nông nghiệp ứng dụng công nghệ cao phát triển tôm xã Mỹ Thành, huyện Phù Mỹ và dự án Khu nhà ở kết hợp chỉnh trang đô thị tại khu vực phía Nam và phía Bắc đường Tăng Bạt Hổ, thị trấn Diêu Trì, huyện Tuy Phước</a:t>
                      </a:r>
                      <a:r>
                        <a:rPr lang="en-US" sz="2000" b="0" i="0" kern="1200" spc="-10" baseline="0">
                          <a:solidFill>
                            <a:schemeClr val="tx1"/>
                          </a:solidFill>
                          <a:effectLst/>
                          <a:latin typeface="Times New Roman" panose="02020603050405020304" pitchFamily="18" charset="0"/>
                          <a:ea typeface="+mn-ea"/>
                          <a:cs typeface="+mn-cs"/>
                        </a:rPr>
                        <a:t>.</a:t>
                      </a:r>
                      <a:endParaRPr lang="vi-VN" sz="2000" b="0" i="0" kern="1200" spc="-10" baseline="0">
                        <a:solidFill>
                          <a:schemeClr val="tx1"/>
                        </a:solidFill>
                        <a:effectLst/>
                        <a:latin typeface="Times New Roman" panose="02020603050405020304" pitchFamily="18" charset="0"/>
                        <a:ea typeface="+mn-ea"/>
                        <a:cs typeface="+mn-cs"/>
                      </a:endParaRPr>
                    </a:p>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2000" b="0" i="0" kern="1200" spc="-10" baseline="0">
                          <a:solidFill>
                            <a:schemeClr val="tx1"/>
                          </a:solidFill>
                          <a:effectLst/>
                          <a:latin typeface="Times New Roman" panose="02020603050405020304" pitchFamily="18" charset="0"/>
                          <a:ea typeface="+mn-ea"/>
                          <a:cs typeface="+mn-cs"/>
                        </a:rPr>
                        <a:t> </a:t>
                      </a:r>
                      <a:r>
                        <a:rPr lang="vi-VN" sz="2000" b="0" i="0" kern="1200" spc="-10">
                          <a:solidFill>
                            <a:schemeClr val="tx1"/>
                          </a:solidFill>
                          <a:effectLst/>
                          <a:latin typeface="Times New Roman" panose="02020603050405020304" pitchFamily="18" charset="0"/>
                          <a:ea typeface="+mn-ea"/>
                          <a:cs typeface="+mn-cs"/>
                        </a:rPr>
                        <a:t>Hiện nay Sở Kế hoạch và Đầu tư đang là đầu mối hỗ trợ, hướng dẫn xúc tiến đầu tư một số dự án tại tỉnh như: Dự án Sản xuất Trà Tiến Vua của Liên danh Công ty CP TM và DV Q-LINK - Hợp tác xã Hệ sinh thái Du lịch Suối Giàng; dự án Nhà máy sản xuất các sản phẩm từ sữa tại Bình Định của Công ty Cổ phần Sản xuất Bánh sữa Ba Vì Milk; dự án Siêu thị Aeon Quy Nhơn của Công ty TNHH AEON Việt Nam; </a:t>
                      </a:r>
                      <a:r>
                        <a:rPr lang="en-US" sz="2000" b="0" i="0" kern="1200" spc="-10">
                          <a:solidFill>
                            <a:schemeClr val="tx1"/>
                          </a:solidFill>
                          <a:effectLst/>
                          <a:latin typeface="Times New Roman" panose="02020603050405020304" pitchFamily="18" charset="0"/>
                          <a:ea typeface="+mn-ea"/>
                          <a:cs typeface="+mn-cs"/>
                        </a:rPr>
                        <a:t>d</a:t>
                      </a:r>
                      <a:r>
                        <a:rPr lang="vi-VN" sz="2000" b="0" i="0" kern="1200" spc="-10">
                          <a:solidFill>
                            <a:schemeClr val="tx1"/>
                          </a:solidFill>
                          <a:effectLst/>
                          <a:latin typeface="Times New Roman" panose="02020603050405020304" pitchFamily="18" charset="0"/>
                          <a:ea typeface="+mn-ea"/>
                          <a:cs typeface="+mn-cs"/>
                        </a:rPr>
                        <a:t>ự án Tổ hợp nhà máy chế biến sâu sản phẩm có nguồn gốc nông sản của Công ty Cổ phần Vinanutrifood Bình Định</a:t>
                      </a:r>
                      <a:r>
                        <a:rPr lang="en-US" sz="2000" b="0" i="0" kern="1200" spc="-10">
                          <a:solidFill>
                            <a:schemeClr val="tx1"/>
                          </a:solidFill>
                          <a:effectLst/>
                          <a:latin typeface="Times New Roman" panose="02020603050405020304" pitchFamily="18" charset="0"/>
                          <a:ea typeface="+mn-ea"/>
                          <a:cs typeface="+mn-cs"/>
                        </a:rPr>
                        <a:t>; </a:t>
                      </a:r>
                      <a:r>
                        <a:rPr lang="vi-VN" sz="2000" b="0" i="0" kern="1200" spc="-10">
                          <a:solidFill>
                            <a:schemeClr val="tx1"/>
                          </a:solidFill>
                          <a:effectLst/>
                          <a:latin typeface="Times New Roman" panose="02020603050405020304" pitchFamily="18" charset="0"/>
                          <a:ea typeface="+mn-ea"/>
                          <a:cs typeface="+mn-cs"/>
                        </a:rPr>
                        <a:t>dự án Trung tâm Giết mổ gia súc, gia cầm và Chế biến thực phẩm San Hà Bình Định</a:t>
                      </a:r>
                      <a:endParaRPr lang="vi-VN" sz="2000" b="0" i="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668823"/>
            <a:ext cx="3673763"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(tt)</a:t>
            </a:r>
          </a:p>
        </p:txBody>
      </p:sp>
    </p:spTree>
    <p:extLst>
      <p:ext uri="{BB962C8B-B14F-4D97-AF65-F5344CB8AC3E}">
        <p14:creationId xmlns:p14="http://schemas.microsoft.com/office/powerpoint/2010/main" val="260083770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FAC93A3-CC52-7E25-D621-8AF9041E90C3}"/>
              </a:ext>
            </a:extLst>
          </p:cNvPr>
          <p:cNvGrpSpPr>
            <a:grpSpLocks/>
          </p:cNvGrpSpPr>
          <p:nvPr/>
        </p:nvGrpSpPr>
        <p:grpSpPr>
          <a:xfrm>
            <a:off x="6938750" y="1974253"/>
            <a:ext cx="2576082" cy="1689009"/>
            <a:chOff x="3724249" y="3747130"/>
            <a:chExt cx="1932061" cy="1171565"/>
          </a:xfrm>
        </p:grpSpPr>
        <p:sp>
          <p:nvSpPr>
            <p:cNvPr id="18" name="Rectangle: Rounded Corners 17">
              <a:extLst>
                <a:ext uri="{FF2B5EF4-FFF2-40B4-BE49-F238E27FC236}">
                  <a16:creationId xmlns:a16="http://schemas.microsoft.com/office/drawing/2014/main" id="{E673C169-3C56-42A3-8AE4-82AC7DD83B78}"/>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23" name="TextBox 22">
              <a:extLst>
                <a:ext uri="{FF2B5EF4-FFF2-40B4-BE49-F238E27FC236}">
                  <a16:creationId xmlns:a16="http://schemas.microsoft.com/office/drawing/2014/main" id="{9B99CA6F-60A4-1539-0412-8BA71C01EAF3}"/>
                </a:ext>
              </a:extLst>
            </p:cNvPr>
            <p:cNvSpPr txBox="1">
              <a:spLocks/>
            </p:cNvSpPr>
            <p:nvPr/>
          </p:nvSpPr>
          <p:spPr>
            <a:xfrm>
              <a:off x="3954330" y="3876701"/>
              <a:ext cx="1406058" cy="405624"/>
            </a:xfrm>
            <a:prstGeom prst="rect">
              <a:avLst/>
            </a:prstGeom>
            <a:noFill/>
          </p:spPr>
          <p:txBody>
            <a:bodyPr wrap="none" rtlCol="0">
              <a:spAutoFit/>
            </a:bodyPr>
            <a:lstStyle/>
            <a:p>
              <a:r>
                <a:rPr lang="vi-VN" sz="1600" b="1" spc="-31">
                  <a:ea typeface="Roboto"/>
                  <a:cs typeface="Roboto"/>
                  <a:sym typeface="Roboto"/>
                </a:rPr>
                <a:t>Tổng vốn đăng ký</a:t>
              </a:r>
              <a:endParaRPr lang="en-US" sz="1600" b="1" spc="-31" dirty="0">
                <a:ea typeface="Roboto"/>
                <a:cs typeface="Roboto"/>
                <a:sym typeface="Roboto"/>
              </a:endParaRPr>
            </a:p>
            <a:p>
              <a:endParaRPr lang="en-US" sz="1600" dirty="0"/>
            </a:p>
          </p:txBody>
        </p:sp>
        <p:sp>
          <p:nvSpPr>
            <p:cNvPr id="27" name="TextBox 26">
              <a:extLst>
                <a:ext uri="{FF2B5EF4-FFF2-40B4-BE49-F238E27FC236}">
                  <a16:creationId xmlns:a16="http://schemas.microsoft.com/office/drawing/2014/main" id="{8D0CB480-EC39-4DC1-0353-768C8526261D}"/>
                </a:ext>
              </a:extLst>
            </p:cNvPr>
            <p:cNvSpPr txBox="1">
              <a:spLocks/>
            </p:cNvSpPr>
            <p:nvPr/>
          </p:nvSpPr>
          <p:spPr>
            <a:xfrm>
              <a:off x="3805911" y="4090606"/>
              <a:ext cx="1656944"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7.800</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2400"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tỷ đồng</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DD5A653-6B03-584A-539A-C531FCC0C782}"/>
                </a:ext>
              </a:extLst>
            </p:cNvPr>
            <p:cNvSpPr txBox="1">
              <a:spLocks/>
            </p:cNvSpPr>
            <p:nvPr/>
          </p:nvSpPr>
          <p:spPr>
            <a:xfrm>
              <a:off x="4548759" y="4555768"/>
              <a:ext cx="815368" cy="362927"/>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Fira Sans Extra Condensed"/>
                  <a:sym typeface="Wingdings 3" panose="05040102010807070707" pitchFamily="18" charset="2"/>
                </a:rPr>
                <a:t>15,2</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grpSp>
        <p:nvGrpSpPr>
          <p:cNvPr id="16" name="Group 15">
            <a:extLst>
              <a:ext uri="{FF2B5EF4-FFF2-40B4-BE49-F238E27FC236}">
                <a16:creationId xmlns:a16="http://schemas.microsoft.com/office/drawing/2014/main" id="{2A2B04AE-86A0-AF97-8E7B-7F49808F4821}"/>
              </a:ext>
            </a:extLst>
          </p:cNvPr>
          <p:cNvGrpSpPr>
            <a:grpSpLocks/>
          </p:cNvGrpSpPr>
          <p:nvPr/>
        </p:nvGrpSpPr>
        <p:grpSpPr>
          <a:xfrm>
            <a:off x="2631252" y="2029449"/>
            <a:ext cx="2725529" cy="1655629"/>
            <a:chOff x="1689126" y="3163300"/>
            <a:chExt cx="2044147" cy="1241722"/>
          </a:xfrm>
        </p:grpSpPr>
        <p:sp>
          <p:nvSpPr>
            <p:cNvPr id="17" name="Rectangle: Rounded Corners 16">
              <a:extLst>
                <a:ext uri="{FF2B5EF4-FFF2-40B4-BE49-F238E27FC236}">
                  <a16:creationId xmlns:a16="http://schemas.microsoft.com/office/drawing/2014/main" id="{A8D2D624-BB6D-4108-9EA0-2C505879A899}"/>
                </a:ext>
              </a:extLst>
            </p:cNvPr>
            <p:cNvSpPr>
              <a:spLocks/>
            </p:cNvSpPr>
            <p:nvPr/>
          </p:nvSpPr>
          <p:spPr>
            <a:xfrm>
              <a:off x="1689126" y="3163300"/>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20" name="TextBox 19">
              <a:extLst>
                <a:ext uri="{FF2B5EF4-FFF2-40B4-BE49-F238E27FC236}">
                  <a16:creationId xmlns:a16="http://schemas.microsoft.com/office/drawing/2014/main" id="{394D8737-1CA3-C18F-155A-3F82403D4E3B}"/>
                </a:ext>
              </a:extLst>
            </p:cNvPr>
            <p:cNvSpPr txBox="1">
              <a:spLocks/>
            </p:cNvSpPr>
            <p:nvPr/>
          </p:nvSpPr>
          <p:spPr>
            <a:xfrm>
              <a:off x="1825058" y="3493286"/>
              <a:ext cx="1908215"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926</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7" name="TextBox 6">
              <a:extLst>
                <a:ext uri="{FF2B5EF4-FFF2-40B4-BE49-F238E27FC236}">
                  <a16:creationId xmlns:a16="http://schemas.microsoft.com/office/drawing/2014/main" id="{9D6372A8-9B94-C236-4A83-70E1DF9D7C7D}"/>
                </a:ext>
              </a:extLst>
            </p:cNvPr>
            <p:cNvSpPr txBox="1">
              <a:spLocks/>
            </p:cNvSpPr>
            <p:nvPr/>
          </p:nvSpPr>
          <p:spPr>
            <a:xfrm>
              <a:off x="1789715" y="3268785"/>
              <a:ext cx="1892009" cy="438581"/>
            </a:xfrm>
            <a:prstGeom prst="rect">
              <a:avLst/>
            </a:prstGeom>
            <a:noFill/>
          </p:spPr>
          <p:txBody>
            <a:bodyPr wrap="none" rtlCol="0">
              <a:spAutoFit/>
            </a:bodyPr>
            <a:lstStyle/>
            <a:p>
              <a:r>
                <a:rPr lang="en-US" sz="1600" b="1" spc="-31">
                  <a:ea typeface="Roboto"/>
                  <a:cs typeface="Roboto"/>
                  <a:sym typeface="Roboto"/>
                </a:rPr>
                <a:t>Doanh nghiệp thành lập </a:t>
              </a:r>
              <a:r>
                <a:rPr lang="en-US" sz="1600" b="1" spc="-31" dirty="0" err="1">
                  <a:ea typeface="Roboto"/>
                  <a:cs typeface="Roboto"/>
                  <a:sym typeface="Roboto"/>
                </a:rPr>
                <a:t>mới</a:t>
              </a:r>
              <a:endParaRPr lang="en-US" sz="1600" b="1" spc="-31" dirty="0">
                <a:ea typeface="Roboto"/>
                <a:cs typeface="Roboto"/>
                <a:sym typeface="Roboto"/>
              </a:endParaRPr>
            </a:p>
            <a:p>
              <a:endParaRPr lang="en-US" sz="1600" dirty="0"/>
            </a:p>
          </p:txBody>
        </p:sp>
        <p:sp>
          <p:nvSpPr>
            <p:cNvPr id="28" name="TextBox 27">
              <a:extLst>
                <a:ext uri="{FF2B5EF4-FFF2-40B4-BE49-F238E27FC236}">
                  <a16:creationId xmlns:a16="http://schemas.microsoft.com/office/drawing/2014/main" id="{0F9FC2CC-E142-6E69-C8D8-33B29DA66359}"/>
                </a:ext>
              </a:extLst>
            </p:cNvPr>
            <p:cNvSpPr txBox="1">
              <a:spLocks/>
            </p:cNvSpPr>
            <p:nvPr/>
          </p:nvSpPr>
          <p:spPr>
            <a:xfrm>
              <a:off x="2487334" y="4011325"/>
              <a:ext cx="815368" cy="392415"/>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13,6</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sp>
        <p:nvSpPr>
          <p:cNvPr id="6" name="Flowchart: Merge 5">
            <a:extLst>
              <a:ext uri="{FF2B5EF4-FFF2-40B4-BE49-F238E27FC236}">
                <a16:creationId xmlns:a16="http://schemas.microsoft.com/office/drawing/2014/main" id="{4B2CFC84-8DFF-5F35-2AB4-7366F5A387B3}"/>
              </a:ext>
            </a:extLst>
          </p:cNvPr>
          <p:cNvSpPr>
            <a:spLocks/>
          </p:cNvSpPr>
          <p:nvPr/>
        </p:nvSpPr>
        <p:spPr>
          <a:xfrm>
            <a:off x="3402089" y="3253521"/>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1" name="Group 10">
            <a:extLst>
              <a:ext uri="{FF2B5EF4-FFF2-40B4-BE49-F238E27FC236}">
                <a16:creationId xmlns:a16="http://schemas.microsoft.com/office/drawing/2014/main" id="{A056682A-FE84-E5E6-AC49-2B648878C1ED}"/>
              </a:ext>
            </a:extLst>
          </p:cNvPr>
          <p:cNvGrpSpPr>
            <a:grpSpLocks/>
          </p:cNvGrpSpPr>
          <p:nvPr/>
        </p:nvGrpSpPr>
        <p:grpSpPr>
          <a:xfrm>
            <a:off x="4981275" y="4266163"/>
            <a:ext cx="2612051" cy="1683379"/>
            <a:chOff x="3724249" y="3747130"/>
            <a:chExt cx="1959038" cy="1167660"/>
          </a:xfrm>
        </p:grpSpPr>
        <p:sp>
          <p:nvSpPr>
            <p:cNvPr id="13" name="Rectangle: Rounded Corners 12">
              <a:extLst>
                <a:ext uri="{FF2B5EF4-FFF2-40B4-BE49-F238E27FC236}">
                  <a16:creationId xmlns:a16="http://schemas.microsoft.com/office/drawing/2014/main" id="{FB5C4770-67EE-8583-040C-598D9C5C9E53}"/>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31" name="TextBox 30">
              <a:extLst>
                <a:ext uri="{FF2B5EF4-FFF2-40B4-BE49-F238E27FC236}">
                  <a16:creationId xmlns:a16="http://schemas.microsoft.com/office/drawing/2014/main" id="{F63E7A46-F560-1E4C-2CD4-65FEB0E1A690}"/>
                </a:ext>
              </a:extLst>
            </p:cNvPr>
            <p:cNvSpPr txBox="1">
              <a:spLocks/>
            </p:cNvSpPr>
            <p:nvPr/>
          </p:nvSpPr>
          <p:spPr>
            <a:xfrm>
              <a:off x="3764396" y="3966243"/>
              <a:ext cx="1918891" cy="426973"/>
            </a:xfrm>
            <a:prstGeom prst="rect">
              <a:avLst/>
            </a:prstGeom>
            <a:noFill/>
          </p:spPr>
          <p:txBody>
            <a:bodyPr wrap="none" rtlCol="0">
              <a:spAutoFit/>
            </a:bodyPr>
            <a:lstStyle/>
            <a:p>
              <a:r>
                <a:rPr lang="vi-VN" b="1" spc="-31">
                  <a:ea typeface="Roboto"/>
                  <a:cs typeface="Roboto"/>
                  <a:sym typeface="Roboto"/>
                </a:rPr>
                <a:t>Tạm ngừng hoạt động</a:t>
              </a:r>
              <a:endParaRPr lang="en-US" b="1" spc="-31" dirty="0">
                <a:ea typeface="Roboto"/>
                <a:cs typeface="Roboto"/>
                <a:sym typeface="Roboto"/>
              </a:endParaRPr>
            </a:p>
            <a:p>
              <a:endParaRPr lang="en-US" sz="1600" dirty="0"/>
            </a:p>
          </p:txBody>
        </p:sp>
        <p:sp>
          <p:nvSpPr>
            <p:cNvPr id="37" name="TextBox 36">
              <a:extLst>
                <a:ext uri="{FF2B5EF4-FFF2-40B4-BE49-F238E27FC236}">
                  <a16:creationId xmlns:a16="http://schemas.microsoft.com/office/drawing/2014/main" id="{A633A4AB-4B54-9DFF-1D3F-EE9B0A4D52DA}"/>
                </a:ext>
              </a:extLst>
            </p:cNvPr>
            <p:cNvSpPr txBox="1">
              <a:spLocks/>
            </p:cNvSpPr>
            <p:nvPr/>
          </p:nvSpPr>
          <p:spPr>
            <a:xfrm>
              <a:off x="3929226" y="4249559"/>
              <a:ext cx="1602843"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541</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B728041A-EE30-07B5-495B-2067B5FDBF53}"/>
              </a:ext>
            </a:extLst>
          </p:cNvPr>
          <p:cNvGrpSpPr>
            <a:grpSpLocks/>
          </p:cNvGrpSpPr>
          <p:nvPr/>
        </p:nvGrpSpPr>
        <p:grpSpPr>
          <a:xfrm>
            <a:off x="8226788" y="4248096"/>
            <a:ext cx="2511155" cy="1701444"/>
            <a:chOff x="5735584" y="3158455"/>
            <a:chExt cx="1883366" cy="1246567"/>
          </a:xfrm>
        </p:grpSpPr>
        <p:sp>
          <p:nvSpPr>
            <p:cNvPr id="41" name="Rectangle: Rounded Corners 40">
              <a:extLst>
                <a:ext uri="{FF2B5EF4-FFF2-40B4-BE49-F238E27FC236}">
                  <a16:creationId xmlns:a16="http://schemas.microsoft.com/office/drawing/2014/main" id="{D82F5D01-EF85-0D4F-9DD2-72C3C2018CDA}"/>
                </a:ext>
              </a:extLst>
            </p:cNvPr>
            <p:cNvSpPr>
              <a:spLocks/>
            </p:cNvSpPr>
            <p:nvPr/>
          </p:nvSpPr>
          <p:spPr>
            <a:xfrm>
              <a:off x="5735584" y="3158455"/>
              <a:ext cx="1883366" cy="1246567"/>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6600"/>
                </a:solidFill>
                <a:ea typeface="Roboto" panose="02000000000000000000" pitchFamily="2" charset="0"/>
              </a:endParaRPr>
            </a:p>
          </p:txBody>
        </p:sp>
        <p:sp>
          <p:nvSpPr>
            <p:cNvPr id="42" name="TextBox 41">
              <a:extLst>
                <a:ext uri="{FF2B5EF4-FFF2-40B4-BE49-F238E27FC236}">
                  <a16:creationId xmlns:a16="http://schemas.microsoft.com/office/drawing/2014/main" id="{533E850C-484F-6D85-E716-06C684F9ABA9}"/>
                </a:ext>
              </a:extLst>
            </p:cNvPr>
            <p:cNvSpPr txBox="1">
              <a:spLocks/>
            </p:cNvSpPr>
            <p:nvPr/>
          </p:nvSpPr>
          <p:spPr>
            <a:xfrm>
              <a:off x="5931560" y="3391853"/>
              <a:ext cx="1502527" cy="473536"/>
            </a:xfrm>
            <a:prstGeom prst="rect">
              <a:avLst/>
            </a:prstGeom>
            <a:noFill/>
          </p:spPr>
          <p:txBody>
            <a:bodyPr wrap="none" rtlCol="0">
              <a:spAutoFit/>
            </a:bodyPr>
            <a:lstStyle/>
            <a:p>
              <a:pPr algn="ctr" defTabSz="914377">
                <a:defRPr/>
              </a:pPr>
              <a:r>
                <a:rPr lang="en-US" sz="2000" b="1">
                  <a:ea typeface="Roboto"/>
                  <a:cs typeface="Roboto"/>
                  <a:sym typeface="Roboto"/>
                </a:rPr>
                <a:t>Hoạt động trở lại</a:t>
              </a:r>
              <a:endParaRPr lang="en-US" sz="2000" b="1" dirty="0">
                <a:ea typeface="Roboto"/>
                <a:cs typeface="Roboto"/>
                <a:sym typeface="Roboto"/>
              </a:endParaRPr>
            </a:p>
            <a:p>
              <a:endParaRPr lang="en-US" sz="1600" dirty="0"/>
            </a:p>
          </p:txBody>
        </p:sp>
      </p:grpSp>
      <p:grpSp>
        <p:nvGrpSpPr>
          <p:cNvPr id="45" name="Group 44">
            <a:extLst>
              <a:ext uri="{FF2B5EF4-FFF2-40B4-BE49-F238E27FC236}">
                <a16:creationId xmlns:a16="http://schemas.microsoft.com/office/drawing/2014/main" id="{06271152-2A41-D1BC-EC51-7E4D229A886C}"/>
              </a:ext>
            </a:extLst>
          </p:cNvPr>
          <p:cNvGrpSpPr>
            <a:grpSpLocks/>
          </p:cNvGrpSpPr>
          <p:nvPr/>
        </p:nvGrpSpPr>
        <p:grpSpPr>
          <a:xfrm>
            <a:off x="1631165" y="4245339"/>
            <a:ext cx="2651269" cy="1655630"/>
            <a:chOff x="1655332" y="3147681"/>
            <a:chExt cx="1988453" cy="1241722"/>
          </a:xfrm>
        </p:grpSpPr>
        <p:sp>
          <p:nvSpPr>
            <p:cNvPr id="46" name="Rectangle: Rounded Corners 45">
              <a:extLst>
                <a:ext uri="{FF2B5EF4-FFF2-40B4-BE49-F238E27FC236}">
                  <a16:creationId xmlns:a16="http://schemas.microsoft.com/office/drawing/2014/main" id="{DAD5D991-4CEF-4143-52FE-FD87F16E38D8}"/>
                </a:ext>
              </a:extLst>
            </p:cNvPr>
            <p:cNvSpPr>
              <a:spLocks/>
            </p:cNvSpPr>
            <p:nvPr/>
          </p:nvSpPr>
          <p:spPr>
            <a:xfrm>
              <a:off x="1655332" y="3147681"/>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47" name="TextBox 46">
              <a:extLst>
                <a:ext uri="{FF2B5EF4-FFF2-40B4-BE49-F238E27FC236}">
                  <a16:creationId xmlns:a16="http://schemas.microsoft.com/office/drawing/2014/main" id="{615E2FF8-44B4-E5D2-386A-D270D5A07DA1}"/>
                </a:ext>
              </a:extLst>
            </p:cNvPr>
            <p:cNvSpPr txBox="1">
              <a:spLocks/>
            </p:cNvSpPr>
            <p:nvPr/>
          </p:nvSpPr>
          <p:spPr>
            <a:xfrm>
              <a:off x="1840130" y="3707823"/>
              <a:ext cx="1771159"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64</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48" name="TextBox 47">
              <a:extLst>
                <a:ext uri="{FF2B5EF4-FFF2-40B4-BE49-F238E27FC236}">
                  <a16:creationId xmlns:a16="http://schemas.microsoft.com/office/drawing/2014/main" id="{7D127646-423A-8F39-6355-BB4B258FA23E}"/>
                </a:ext>
              </a:extLst>
            </p:cNvPr>
            <p:cNvSpPr txBox="1">
              <a:spLocks/>
            </p:cNvSpPr>
            <p:nvPr/>
          </p:nvSpPr>
          <p:spPr>
            <a:xfrm>
              <a:off x="2122292" y="3350033"/>
              <a:ext cx="1132978" cy="577081"/>
            </a:xfrm>
            <a:prstGeom prst="rect">
              <a:avLst/>
            </a:prstGeom>
            <a:noFill/>
          </p:spPr>
          <p:txBody>
            <a:bodyPr wrap="square" rtlCol="0">
              <a:spAutoFit/>
            </a:bodyPr>
            <a:lstStyle/>
            <a:p>
              <a:r>
                <a:rPr lang="en-US" sz="2800" b="1" spc="-31">
                  <a:ea typeface="Roboto"/>
                  <a:cs typeface="Roboto"/>
                  <a:sym typeface="Roboto"/>
                </a:rPr>
                <a:t>Giải thể</a:t>
              </a:r>
              <a:endParaRPr lang="en-US" sz="2800" b="1" spc="-31" dirty="0">
                <a:ea typeface="Roboto"/>
                <a:cs typeface="Roboto"/>
                <a:sym typeface="Roboto"/>
              </a:endParaRPr>
            </a:p>
            <a:p>
              <a:endParaRPr lang="en-US" sz="1600" dirty="0"/>
            </a:p>
          </p:txBody>
        </p:sp>
      </p:grpSp>
      <p:sp>
        <p:nvSpPr>
          <p:cNvPr id="53" name="TextBox 52">
            <a:extLst>
              <a:ext uri="{FF2B5EF4-FFF2-40B4-BE49-F238E27FC236}">
                <a16:creationId xmlns:a16="http://schemas.microsoft.com/office/drawing/2014/main" id="{940E7436-8D16-138B-2BFE-178612083DAB}"/>
              </a:ext>
            </a:extLst>
          </p:cNvPr>
          <p:cNvSpPr txBox="1">
            <a:spLocks/>
          </p:cNvSpPr>
          <p:nvPr/>
        </p:nvSpPr>
        <p:spPr>
          <a:xfrm>
            <a:off x="8488090" y="4968347"/>
            <a:ext cx="2137124" cy="584775"/>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275</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14" name="Flowchart: Merge 13">
            <a:extLst>
              <a:ext uri="{FF2B5EF4-FFF2-40B4-BE49-F238E27FC236}">
                <a16:creationId xmlns:a16="http://schemas.microsoft.com/office/drawing/2014/main" id="{3BB21231-19D0-3C3C-817D-946F318BECDB}"/>
              </a:ext>
            </a:extLst>
          </p:cNvPr>
          <p:cNvSpPr>
            <a:spLocks/>
          </p:cNvSpPr>
          <p:nvPr/>
        </p:nvSpPr>
        <p:spPr>
          <a:xfrm>
            <a:off x="7650218" y="3202504"/>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A2518717-EF87-0090-E7D4-4415084501BD}"/>
              </a:ext>
            </a:extLst>
          </p:cNvPr>
          <p:cNvSpPr/>
          <p:nvPr/>
        </p:nvSpPr>
        <p:spPr>
          <a:xfrm>
            <a:off x="1086449" y="555881"/>
            <a:ext cx="718433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5.2. Quản lý doanh nghiệp: Đến tháng 10/2023</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406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1291" y="398478"/>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Môi trường</a:t>
            </a:r>
          </a:p>
        </p:txBody>
      </p:sp>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2468112934"/>
              </p:ext>
            </p:extLst>
          </p:nvPr>
        </p:nvGraphicFramePr>
        <p:xfrm>
          <a:off x="422114" y="1024976"/>
          <a:ext cx="11347771" cy="4206240"/>
        </p:xfrm>
        <a:graphic>
          <a:graphicData uri="http://schemas.openxmlformats.org/drawingml/2006/table">
            <a:tbl>
              <a:tblPr firstRow="1" bandRow="1"/>
              <a:tblGrid>
                <a:gridCol w="11347771">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400" b="0" kern="1200">
                          <a:solidFill>
                            <a:schemeClr val="dk1"/>
                          </a:solidFill>
                          <a:effectLst/>
                          <a:latin typeface="Times New Roman" panose="02020603050405020304" pitchFamily="18" charset="0"/>
                          <a:ea typeface="+mn-ea"/>
                          <a:cs typeface="Times New Roman" panose="02020603050405020304" pitchFamily="18" charset="0"/>
                        </a:rPr>
                        <a:t>Tổ chức kiểm tra, giám sát công tác thực hiện thu gom, vận chuyển, xử lý chất thải rắn sinh hoạt trên địa bàn thị xã Hoài Nhơn, An Nhơn và huyện An Lão;</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400" b="0" kern="1200">
                          <a:solidFill>
                            <a:schemeClr val="dk1"/>
                          </a:solidFill>
                          <a:effectLst/>
                          <a:latin typeface="Times New Roman" panose="02020603050405020304" pitchFamily="18" charset="0"/>
                          <a:ea typeface="+mn-ea"/>
                          <a:cs typeface="Times New Roman" panose="02020603050405020304" pitchFamily="18" charset="0"/>
                        </a:rPr>
                        <a:t>Tổ chức Đoàn công tác làm việc và tham quan thực tế Nhà máy xử lý chất thải rắn sinh hoạt tại tỉnh Thừa Thiên Huế</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pt-BR" sz="2400" b="0" kern="1200">
                          <a:solidFill>
                            <a:schemeClr val="dk1"/>
                          </a:solidFill>
                          <a:effectLst/>
                          <a:latin typeface="Times New Roman" panose="02020603050405020304" pitchFamily="18" charset="0"/>
                          <a:ea typeface="+mn-ea"/>
                          <a:cs typeface="Times New Roman" panose="02020603050405020304" pitchFamily="18" charset="0"/>
                        </a:rPr>
                        <a:t>Hướng dẫn </a:t>
                      </a:r>
                      <a:r>
                        <a:rPr lang="nl-NL" sz="2400" b="0" kern="1200">
                          <a:solidFill>
                            <a:schemeClr val="dk1"/>
                          </a:solidFill>
                          <a:effectLst/>
                          <a:latin typeface="Times New Roman" panose="02020603050405020304" pitchFamily="18" charset="0"/>
                          <a:ea typeface="+mn-ea"/>
                          <a:cs typeface="Times New Roman" panose="02020603050405020304" pitchFamily="18" charset="0"/>
                        </a:rPr>
                        <a:t>thực hiện tiêu chí môi trường đối với cấp thôn (làng) trên địa bàn các xã thuộc vùng đồng bào dân tộc thiểu số và miền núi tỉnh Bình Định và tiêu chí xã nông thôn mới (NTM) kiểu mẫu trên địa bàn tỉnh, giai đoạn 2021-2025</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Trong tháng 10, Sở Kế hoạch và Đầu tư đã b</a:t>
                      </a:r>
                      <a:r>
                        <a:rPr lang="nl-NL" sz="2400" b="0" kern="1200">
                          <a:solidFill>
                            <a:schemeClr val="dk1"/>
                          </a:solidFill>
                          <a:effectLst/>
                          <a:latin typeface="Times New Roman" panose="02020603050405020304" pitchFamily="18" charset="0"/>
                          <a:ea typeface="+mn-ea"/>
                          <a:cs typeface="Times New Roman" panose="02020603050405020304" pitchFamily="18" charset="0"/>
                        </a:rPr>
                        <a:t>áo cáo UBND tỉnh về việc chấp thuận chủ trương đầu tư dự án </a:t>
                      </a:r>
                      <a:r>
                        <a:rPr lang="vi-VN" sz="2400" b="0" kern="1200">
                          <a:solidFill>
                            <a:schemeClr val="dk1"/>
                          </a:solidFill>
                          <a:effectLst/>
                          <a:latin typeface="Times New Roman" panose="02020603050405020304" pitchFamily="18" charset="0"/>
                          <a:ea typeface="+mn-ea"/>
                          <a:cs typeface="Times New Roman" panose="02020603050405020304" pitchFamily="18" charset="0"/>
                        </a:rPr>
                        <a:t>Nhà máy xử lý chất thải rắn sinh hoạt Long Mỹ sử dụng công nghệ đốt rác phát điện</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603705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B2B715-653C-5238-09BE-B01B91D4BD2D}"/>
              </a:ext>
            </a:extLst>
          </p:cNvPr>
          <p:cNvSpPr/>
          <p:nvPr/>
        </p:nvSpPr>
        <p:spPr>
          <a:xfrm>
            <a:off x="356250" y="928038"/>
            <a:ext cx="7144016" cy="5632311"/>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da-DK" sz="2000">
                <a:latin typeface="Times New Roman" panose="02020603050405020304" pitchFamily="18" charset="0"/>
              </a:rPr>
              <a:t>Tiếp tục chỉ đạo thực hiện dạy học theo Chương trình Giáo dục phổ thông 2018 theo lộ trình; hoàn thành việc xây dựng dự toán ngân sách sự nghiệp giáo dục, đào tạo và dạy nghề năm 2024, tổ chức kỳ thi </a:t>
            </a:r>
            <a:r>
              <a:rPr lang="da-DK" sz="2000" spc="10">
                <a:latin typeface="Times New Roman" panose="02020603050405020304" pitchFamily="18" charset="0"/>
              </a:rPr>
              <a:t>chọn học sinh giỏi lớp 12 THPT cấp tỉnh, chuẩn bị thi lập đội tuyển tham gia thi học sinh giỏi cấp quốc gia</a:t>
            </a:r>
          </a:p>
          <a:p>
            <a:pPr lvl="1" indent="-457200" algn="just">
              <a:spcBef>
                <a:spcPts val="435"/>
              </a:spcBef>
              <a:spcAft>
                <a:spcPts val="1200"/>
              </a:spcAft>
              <a:buSzPct val="100000"/>
              <a:buFont typeface="Wingdings" panose="05000000000000000000" pitchFamily="2" charset="2"/>
              <a:buChar char="Ø"/>
            </a:pPr>
            <a:r>
              <a:rPr lang="vi-VN" sz="2000" spc="10">
                <a:latin typeface="Times New Roman" panose="02020603050405020304" pitchFamily="18" charset="0"/>
              </a:rPr>
              <a:t>Tiếp tục thực hiện nhiệm vụ phòng, chống dịch COVID-19 và các dịch bệnh lưu hành khác như Sốt xuất huyết, tay chân miệng...</a:t>
            </a:r>
          </a:p>
          <a:p>
            <a:pPr lvl="1" indent="-457200" algn="just">
              <a:spcBef>
                <a:spcPts val="435"/>
              </a:spcBef>
              <a:spcAft>
                <a:spcPts val="1200"/>
              </a:spcAft>
              <a:buSzPct val="100000"/>
              <a:buFont typeface="Wingdings" panose="05000000000000000000" pitchFamily="2" charset="2"/>
              <a:buChar char="Ø"/>
            </a:pPr>
            <a:r>
              <a:rPr lang="it-IT" sz="2000" spc="10">
                <a:latin typeface="Times New Roman" panose="02020603050405020304" pitchFamily="18" charset="0"/>
              </a:rPr>
              <a:t>Các hoạt động nghệ thuật, lễ hội dân gian truyền thống, thể dục thể thao quần chúng được tổ chức với nhiều nội dung đặc sắc, phong phú. </a:t>
            </a:r>
            <a:r>
              <a:rPr lang="nl-NL" sz="2000" spc="10">
                <a:latin typeface="Times New Roman" panose="02020603050405020304" pitchFamily="18" charset="0"/>
              </a:rPr>
              <a:t>Đã tổ chức </a:t>
            </a:r>
            <a:r>
              <a:rPr lang="vi-VN" sz="2000" spc="10">
                <a:latin typeface="Times New Roman" panose="02020603050405020304" pitchFamily="18" charset="0"/>
              </a:rPr>
              <a:t>Lễ giỗ</a:t>
            </a:r>
            <a:r>
              <a:rPr lang="en-US" sz="2000" spc="10">
                <a:latin typeface="Times New Roman" panose="02020603050405020304" pitchFamily="18" charset="0"/>
              </a:rPr>
              <a:t> 155 ngày mất Anh hùng dân tộc</a:t>
            </a:r>
            <a:r>
              <a:rPr lang="vi-VN" sz="2000" spc="10">
                <a:latin typeface="Times New Roman" panose="02020603050405020304" pitchFamily="18" charset="0"/>
              </a:rPr>
              <a:t> Nguyễn Trung Trực</a:t>
            </a:r>
            <a:r>
              <a:rPr lang="en-US" sz="2000" spc="10">
                <a:latin typeface="Times New Roman" panose="02020603050405020304" pitchFamily="18" charset="0"/>
              </a:rPr>
              <a:t> trang trọng, ý nghĩa </a:t>
            </a:r>
          </a:p>
          <a:p>
            <a:pPr lvl="1" indent="-457200" algn="just">
              <a:spcBef>
                <a:spcPts val="435"/>
              </a:spcBef>
              <a:spcAft>
                <a:spcPts val="1200"/>
              </a:spcAft>
              <a:buSzPct val="100000"/>
              <a:buFont typeface="Wingdings" panose="05000000000000000000" pitchFamily="2" charset="2"/>
              <a:buChar char="Ø"/>
            </a:pPr>
            <a:r>
              <a:rPr lang="en-US" sz="2000" spc="10">
                <a:latin typeface="Times New Roman" panose="02020603050405020304" pitchFamily="18" charset="0"/>
              </a:rPr>
              <a:t>Công tác an sinh xã hội, chăm lo đời sống cho các đối tượng chính sách tiếp tục được thực hiện. Đã tổ chức Gặp mặt Cựu nữ tù binh Trại giam Phú Tài kỷ niệm 50 năm Ngày trở về (1973 - 2023) </a:t>
            </a: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p>
        </p:txBody>
      </p:sp>
      <p:pic>
        <p:nvPicPr>
          <p:cNvPr id="4" name="Picture 3" descr="A group of people holding flowers&#10;&#10;Description automatically generated">
            <a:extLst>
              <a:ext uri="{FF2B5EF4-FFF2-40B4-BE49-F238E27FC236}">
                <a16:creationId xmlns:a16="http://schemas.microsoft.com/office/drawing/2014/main" id="{D5653AF8-1353-7A64-20CA-95EE4AD598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8538" y="626953"/>
            <a:ext cx="4017211" cy="2917500"/>
          </a:xfrm>
          <a:prstGeom prst="rect">
            <a:avLst/>
          </a:prstGeom>
        </p:spPr>
      </p:pic>
    </p:spTree>
    <p:extLst>
      <p:ext uri="{BB962C8B-B14F-4D97-AF65-F5344CB8AC3E}">
        <p14:creationId xmlns:p14="http://schemas.microsoft.com/office/powerpoint/2010/main" val="2319489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47907-BFA6-9C9C-7410-0773243570E0}"/>
              </a:ext>
            </a:extLst>
          </p:cNvPr>
          <p:cNvSpPr txBox="1"/>
          <p:nvPr/>
        </p:nvSpPr>
        <p:spPr>
          <a:xfrm>
            <a:off x="961714" y="308382"/>
            <a:ext cx="9871732"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THỰC HIỆN CHỈ TIÊU HĐND VÀ UBND TỈNH GIAO</a:t>
            </a:r>
          </a:p>
        </p:txBody>
      </p:sp>
      <p:graphicFrame>
        <p:nvGraphicFramePr>
          <p:cNvPr id="3" name="Table 2">
            <a:extLst>
              <a:ext uri="{FF2B5EF4-FFF2-40B4-BE49-F238E27FC236}">
                <a16:creationId xmlns:a16="http://schemas.microsoft.com/office/drawing/2014/main" id="{EFCEA9F9-ED49-B027-A1A2-6FD00FD7CA9C}"/>
              </a:ext>
            </a:extLst>
          </p:cNvPr>
          <p:cNvGraphicFramePr>
            <a:graphicFrameLocks noGrp="1"/>
          </p:cNvGraphicFramePr>
          <p:nvPr>
            <p:extLst>
              <p:ext uri="{D42A27DB-BD31-4B8C-83A1-F6EECF244321}">
                <p14:modId xmlns:p14="http://schemas.microsoft.com/office/powerpoint/2010/main" val="814340"/>
              </p:ext>
            </p:extLst>
          </p:nvPr>
        </p:nvGraphicFramePr>
        <p:xfrm>
          <a:off x="427837" y="1068719"/>
          <a:ext cx="11199303" cy="5619750"/>
        </p:xfrm>
        <a:graphic>
          <a:graphicData uri="http://schemas.openxmlformats.org/drawingml/2006/table">
            <a:tbl>
              <a:tblPr/>
              <a:tblGrid>
                <a:gridCol w="604589">
                  <a:extLst>
                    <a:ext uri="{9D8B030D-6E8A-4147-A177-3AD203B41FA5}">
                      <a16:colId xmlns:a16="http://schemas.microsoft.com/office/drawing/2014/main" val="1220703997"/>
                    </a:ext>
                  </a:extLst>
                </a:gridCol>
                <a:gridCol w="4609998">
                  <a:extLst>
                    <a:ext uri="{9D8B030D-6E8A-4147-A177-3AD203B41FA5}">
                      <a16:colId xmlns:a16="http://schemas.microsoft.com/office/drawing/2014/main" val="3847646676"/>
                    </a:ext>
                  </a:extLst>
                </a:gridCol>
                <a:gridCol w="921280">
                  <a:extLst>
                    <a:ext uri="{9D8B030D-6E8A-4147-A177-3AD203B41FA5}">
                      <a16:colId xmlns:a16="http://schemas.microsoft.com/office/drawing/2014/main" val="773899243"/>
                    </a:ext>
                  </a:extLst>
                </a:gridCol>
                <a:gridCol w="1209180">
                  <a:extLst>
                    <a:ext uri="{9D8B030D-6E8A-4147-A177-3AD203B41FA5}">
                      <a16:colId xmlns:a16="http://schemas.microsoft.com/office/drawing/2014/main" val="3839062906"/>
                    </a:ext>
                  </a:extLst>
                </a:gridCol>
                <a:gridCol w="1284752">
                  <a:extLst>
                    <a:ext uri="{9D8B030D-6E8A-4147-A177-3AD203B41FA5}">
                      <a16:colId xmlns:a16="http://schemas.microsoft.com/office/drawing/2014/main" val="2252683709"/>
                    </a:ext>
                  </a:extLst>
                </a:gridCol>
                <a:gridCol w="1284752">
                  <a:extLst>
                    <a:ext uri="{9D8B030D-6E8A-4147-A177-3AD203B41FA5}">
                      <a16:colId xmlns:a16="http://schemas.microsoft.com/office/drawing/2014/main" val="469867286"/>
                    </a:ext>
                  </a:extLst>
                </a:gridCol>
                <a:gridCol w="1284752">
                  <a:extLst>
                    <a:ext uri="{9D8B030D-6E8A-4147-A177-3AD203B41FA5}">
                      <a16:colId xmlns:a16="http://schemas.microsoft.com/office/drawing/2014/main" val="1950629480"/>
                    </a:ext>
                  </a:extLst>
                </a:gridCol>
              </a:tblGrid>
              <a:tr h="1074020">
                <a:tc>
                  <a:txBody>
                    <a:bodyPr/>
                    <a:lstStyle/>
                    <a:p>
                      <a:pPr algn="ctr" fontAlgn="ctr"/>
                      <a:r>
                        <a:rPr lang="vi-VN" sz="1800" b="1" i="0" u="none" strike="noStrike">
                          <a:solidFill>
                            <a:srgbClr val="000000"/>
                          </a:solidFill>
                          <a:effectLst/>
                          <a:latin typeface="Times New Roman" panose="02020603050405020304" pitchFamily="18" charset="0"/>
                        </a:rPr>
                        <a:t>STT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Chỉ tiêu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Đơn vị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Kế hoạch năm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Thực hiện tháng 10 năm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Lũy kế 10 tháng năm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Thực hiện 10 tháng so với kế hoạch năm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2600694988"/>
                  </a:ext>
                </a:extLst>
              </a:tr>
              <a:tr h="541632">
                <a:tc>
                  <a:txBody>
                    <a:bodyPr/>
                    <a:lstStyle/>
                    <a:p>
                      <a:pPr algn="ctr" fontAlgn="ctr"/>
                      <a:r>
                        <a:rPr lang="vi-VN" sz="1800" b="1" i="0" u="none" strike="noStrike">
                          <a:solidFill>
                            <a:srgbClr val="000000"/>
                          </a:solidFill>
                          <a:effectLst/>
                          <a:latin typeface="Times New Roman" panose="02020603050405020304" pitchFamily="18" charset="0"/>
                        </a:rPr>
                        <a:t>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vi-VN" sz="1800" b="1" i="0" u="none" strike="noStrike">
                          <a:solidFill>
                            <a:srgbClr val="000000"/>
                          </a:solidFill>
                          <a:effectLst/>
                          <a:latin typeface="Times New Roman" panose="02020603050405020304" pitchFamily="18" charset="0"/>
                        </a:rPr>
                        <a:t>CHỈ TIÊU HỘI ĐỒNG NHÂN DÂN TỈNH GIAO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vi-VN" sz="1800" b="1"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vi-VN" sz="1800" b="1"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vi-VN" sz="18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vi-VN" sz="18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vi-VN" sz="18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672767995"/>
                  </a:ext>
                </a:extLst>
              </a:tr>
              <a:tr h="275437">
                <a:tc>
                  <a:txBody>
                    <a:bodyPr/>
                    <a:lstStyle/>
                    <a:p>
                      <a:pPr algn="ctr" fontAlgn="ctr"/>
                      <a:r>
                        <a:rPr lang="vi-VN" sz="1800" b="0" i="0" u="none" strike="noStrike">
                          <a:solidFill>
                            <a:srgbClr val="000000"/>
                          </a:solidFill>
                          <a:effectLst/>
                          <a:latin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Tốc độ tăng GRDP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7 - 7,5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8538193"/>
                  </a:ext>
                </a:extLst>
              </a:tr>
              <a:tr h="275437">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Trong đó: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vi-VN" sz="18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vi-VN" sz="18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vi-VN" sz="18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2391576"/>
                  </a:ext>
                </a:extLst>
              </a:tr>
              <a:tr h="275437">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Nông, lâm, thuỷ sản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3,0 - 3,2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014838"/>
                  </a:ext>
                </a:extLst>
              </a:tr>
              <a:tr h="275437">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Công nghiệp và xây dựng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9,0 - 9,5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550673"/>
                  </a:ext>
                </a:extLst>
              </a:tr>
              <a:tr h="275437">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     + Công nghiệp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9,5 - 9,7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4977241"/>
                  </a:ext>
                </a:extLst>
              </a:tr>
              <a:tr h="275437">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Dịch vụ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7,9 - 8,7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740049"/>
                  </a:ext>
                </a:extLst>
              </a:tr>
              <a:tr h="275437">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 Thuế sản phẩm trừ trợ cấp sản phẩm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4372049"/>
                  </a:ext>
                </a:extLst>
              </a:tr>
              <a:tr h="275437">
                <a:tc>
                  <a:txBody>
                    <a:bodyPr/>
                    <a:lstStyle/>
                    <a:p>
                      <a:pPr algn="ctr" fontAlgn="ctr"/>
                      <a:r>
                        <a:rPr lang="vi-VN" sz="1800" b="0" i="0" u="none" strike="noStrike">
                          <a:solidFill>
                            <a:srgbClr val="000000"/>
                          </a:solidFill>
                          <a:effectLst/>
                          <a:latin typeface="Times New Roman" panose="02020603050405020304" pitchFamily="18"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Chỉ số sản xuất CN (IIP)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7,5 - 7,7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5,39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r>
                        <a:rPr lang="en-US" sz="1800" b="0" i="0" u="none" strike="noStrike">
                          <a:solidFill>
                            <a:srgbClr val="000000"/>
                          </a:solidFill>
                          <a:effectLst/>
                          <a:latin typeface="Times New Roman" panose="02020603050405020304" pitchFamily="18" charset="0"/>
                        </a:rPr>
                        <a:t> </a:t>
                      </a:r>
                      <a:r>
                        <a:rPr lang="vi-VN" sz="1800" b="0" i="0" u="none" strike="noStrike">
                          <a:solidFill>
                            <a:srgbClr val="000000"/>
                          </a:solidFill>
                          <a:effectLst/>
                          <a:latin typeface="Times New Roman" panose="02020603050405020304" pitchFamily="18" charset="0"/>
                        </a:rPr>
                        <a:t>5,21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7281038"/>
                  </a:ext>
                </a:extLst>
              </a:tr>
              <a:tr h="541632">
                <a:tc>
                  <a:txBody>
                    <a:bodyPr/>
                    <a:lstStyle/>
                    <a:p>
                      <a:pPr algn="ctr" fontAlgn="ctr"/>
                      <a:r>
                        <a:rPr lang="vi-VN" sz="1800" b="0" i="0" u="none" strike="noStrike">
                          <a:solidFill>
                            <a:srgbClr val="000000"/>
                          </a:solidFill>
                          <a:effectLst/>
                          <a:latin typeface="Times New Roman" panose="02020603050405020304" pitchFamily="18"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Kim ngạch xuất khẩu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Triệu USD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124,7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1.251,7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78,23%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1107072"/>
                  </a:ext>
                </a:extLst>
              </a:tr>
              <a:tr h="275437">
                <a:tc>
                  <a:txBody>
                    <a:bodyPr/>
                    <a:lstStyle/>
                    <a:p>
                      <a:pPr algn="ctr" fontAlgn="ctr"/>
                      <a:r>
                        <a:rPr lang="vi-VN" sz="1800" b="0" i="0" u="none" strike="noStrike">
                          <a:solidFill>
                            <a:srgbClr val="000000"/>
                          </a:solidFill>
                          <a:effectLst/>
                          <a:latin typeface="Times New Roman" panose="02020603050405020304" pitchFamily="18"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Tổng thu ngân sách trên địa bàn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13.650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1.017,1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9.274,2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67,94%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98752"/>
                  </a:ext>
                </a:extLst>
              </a:tr>
              <a:tr h="275437">
                <a:tc>
                  <a:txBody>
                    <a:bodyPr/>
                    <a:lstStyle/>
                    <a:p>
                      <a:pPr algn="ctr" fontAlgn="ctr"/>
                      <a:r>
                        <a:rPr lang="vi-VN" sz="1800" b="0" i="1"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1" u="none" strike="noStrike">
                          <a:solidFill>
                            <a:srgbClr val="000000"/>
                          </a:solidFill>
                          <a:effectLst/>
                          <a:latin typeface="Times New Roman" panose="02020603050405020304" pitchFamily="18" charset="0"/>
                        </a:rPr>
                        <a:t>Trong đó: Thu nội địa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Tỷ đồng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12.558,5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945,3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1" u="none" strike="noStrike">
                          <a:solidFill>
                            <a:srgbClr val="000000"/>
                          </a:solidFill>
                          <a:effectLst/>
                          <a:latin typeface="Times New Roman" panose="02020603050405020304" pitchFamily="18" charset="0"/>
                        </a:rPr>
                        <a:t>8.768,6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69,82%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347220"/>
                  </a:ext>
                </a:extLst>
              </a:tr>
              <a:tr h="541572">
                <a:tc>
                  <a:txBody>
                    <a:bodyPr/>
                    <a:lstStyle/>
                    <a:p>
                      <a:pPr algn="ctr" fontAlgn="ctr"/>
                      <a:r>
                        <a:rPr lang="vi-VN" sz="1800" b="0" i="0" u="none" strike="noStrike">
                          <a:solidFill>
                            <a:srgbClr val="000000"/>
                          </a:solidFill>
                          <a:effectLst/>
                          <a:latin typeface="Times New Roman" panose="02020603050405020304" pitchFamily="18"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Tốc độ tăng Tổng vốn đầu tư phát triển toàn xã hội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659088"/>
                  </a:ext>
                </a:extLst>
              </a:tr>
            </a:tbl>
          </a:graphicData>
        </a:graphic>
      </p:graphicFrame>
    </p:spTree>
    <p:extLst>
      <p:ext uri="{BB962C8B-B14F-4D97-AF65-F5344CB8AC3E}">
        <p14:creationId xmlns:p14="http://schemas.microsoft.com/office/powerpoint/2010/main" val="4146081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101825" y="390575"/>
            <a:ext cx="353462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8. Công tác Nội chính</a:t>
            </a: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2644378613"/>
              </p:ext>
            </p:extLst>
          </p:nvPr>
        </p:nvGraphicFramePr>
        <p:xfrm>
          <a:off x="364406" y="913795"/>
          <a:ext cx="11065594" cy="4023360"/>
        </p:xfrm>
        <a:graphic>
          <a:graphicData uri="http://schemas.openxmlformats.org/drawingml/2006/table">
            <a:tbl>
              <a:tblPr firstRow="1" bandRow="1"/>
              <a:tblGrid>
                <a:gridCol w="11065594">
                  <a:extLst>
                    <a:ext uri="{9D8B030D-6E8A-4147-A177-3AD203B41FA5}">
                      <a16:colId xmlns:a16="http://schemas.microsoft.com/office/drawing/2014/main" val="3655493598"/>
                    </a:ext>
                  </a:extLst>
                </a:gridCol>
              </a:tblGrid>
              <a:tr h="47077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Công tác tiếp dân và xử lý đơn thư khiếu nại, tố cáo thực hiện theo quy chế</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a:solidFill>
                            <a:schemeClr val="dk1"/>
                          </a:solidFill>
                          <a:effectLst/>
                          <a:latin typeface="Times New Roman" panose="02020603050405020304" pitchFamily="18" charset="0"/>
                          <a:ea typeface="+mn-ea"/>
                          <a:cs typeface="Times New Roman" panose="02020603050405020304" pitchFamily="18" charset="0"/>
                        </a:rPr>
                        <a:t>Tăng cường công tác kiểm tra cải cách hành chính, thực thi công vụ tại các cơ quan</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Tình hình an ninh chính trị và trật tự an toàn xã hội cơ bản ổn định. Tuy nhiên tình hình tai nạn giao thông tăng cao. T</a:t>
                      </a:r>
                      <a:r>
                        <a:rPr lang="it-IT" sz="2400" b="0" kern="1200">
                          <a:solidFill>
                            <a:schemeClr val="dk1"/>
                          </a:solidFill>
                          <a:effectLst/>
                          <a:latin typeface="Times New Roman" panose="02020603050405020304" pitchFamily="18" charset="0"/>
                          <a:ea typeface="+mn-ea"/>
                          <a:cs typeface="Times New Roman" panose="02020603050405020304" pitchFamily="18" charset="0"/>
                        </a:rPr>
                        <a:t>ừ đầu năm đến nay đã xảy ra </a:t>
                      </a:r>
                      <a:r>
                        <a:rPr lang="vi-VN" sz="2400" b="0" kern="1200">
                          <a:solidFill>
                            <a:schemeClr val="dk1"/>
                          </a:solidFill>
                          <a:effectLst/>
                          <a:latin typeface="Times New Roman" panose="02020603050405020304" pitchFamily="18" charset="0"/>
                          <a:ea typeface="+mn-ea"/>
                          <a:cs typeface="Times New Roman" panose="02020603050405020304" pitchFamily="18" charset="0"/>
                        </a:rPr>
                        <a:t>232</a:t>
                      </a:r>
                      <a:r>
                        <a:rPr lang="it-IT" sz="2400" b="0" kern="1200">
                          <a:solidFill>
                            <a:schemeClr val="dk1"/>
                          </a:solidFill>
                          <a:effectLst/>
                          <a:latin typeface="Times New Roman" panose="02020603050405020304" pitchFamily="18" charset="0"/>
                          <a:ea typeface="+mn-ea"/>
                          <a:cs typeface="Times New Roman" panose="02020603050405020304" pitchFamily="18" charset="0"/>
                        </a:rPr>
                        <a:t> vụ tai nạn giao thông, làm </a:t>
                      </a:r>
                      <a:r>
                        <a:rPr lang="vi-VN" sz="2400" b="0" kern="1200">
                          <a:solidFill>
                            <a:schemeClr val="dk1"/>
                          </a:solidFill>
                          <a:effectLst/>
                          <a:latin typeface="Times New Roman" panose="02020603050405020304" pitchFamily="18" charset="0"/>
                          <a:ea typeface="+mn-ea"/>
                          <a:cs typeface="Times New Roman" panose="02020603050405020304" pitchFamily="18" charset="0"/>
                        </a:rPr>
                        <a:t>117</a:t>
                      </a:r>
                      <a:r>
                        <a:rPr lang="it-IT" sz="2400" b="0" kern="1200">
                          <a:solidFill>
                            <a:schemeClr val="dk1"/>
                          </a:solidFill>
                          <a:effectLst/>
                          <a:latin typeface="Times New Roman" panose="02020603050405020304" pitchFamily="18" charset="0"/>
                          <a:ea typeface="+mn-ea"/>
                          <a:cs typeface="Times New Roman" panose="02020603050405020304" pitchFamily="18" charset="0"/>
                        </a:rPr>
                        <a:t> người chết, </a:t>
                      </a:r>
                      <a:r>
                        <a:rPr lang="vi-VN" sz="2400" b="0" kern="1200">
                          <a:solidFill>
                            <a:schemeClr val="dk1"/>
                          </a:solidFill>
                          <a:effectLst/>
                          <a:latin typeface="Times New Roman" panose="02020603050405020304" pitchFamily="18" charset="0"/>
                          <a:ea typeface="+mn-ea"/>
                          <a:cs typeface="Times New Roman" panose="02020603050405020304" pitchFamily="18" charset="0"/>
                        </a:rPr>
                        <a:t>203</a:t>
                      </a:r>
                      <a:r>
                        <a:rPr lang="it-IT" sz="2400" b="0" kern="1200">
                          <a:solidFill>
                            <a:schemeClr val="dk1"/>
                          </a:solidFill>
                          <a:effectLst/>
                          <a:latin typeface="Times New Roman" panose="02020603050405020304" pitchFamily="18" charset="0"/>
                          <a:ea typeface="+mn-ea"/>
                          <a:cs typeface="Times New Roman" panose="02020603050405020304" pitchFamily="18" charset="0"/>
                        </a:rPr>
                        <a:t> người bị thương</a:t>
                      </a: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tăng </a:t>
                      </a:r>
                      <a:r>
                        <a:rPr lang="vi-VN" sz="2400" b="0" kern="1200">
                          <a:solidFill>
                            <a:schemeClr val="dk1"/>
                          </a:solidFill>
                          <a:effectLst/>
                          <a:latin typeface="Times New Roman" panose="02020603050405020304" pitchFamily="18" charset="0"/>
                          <a:ea typeface="+mn-ea"/>
                          <a:cs typeface="Times New Roman" panose="02020603050405020304" pitchFamily="18" charset="0"/>
                        </a:rPr>
                        <a:t>132</a:t>
                      </a:r>
                      <a:r>
                        <a:rPr lang="it-IT" sz="2400" b="0" kern="1200">
                          <a:solidFill>
                            <a:schemeClr val="dk1"/>
                          </a:solidFill>
                          <a:effectLst/>
                          <a:latin typeface="Times New Roman" panose="02020603050405020304" pitchFamily="18" charset="0"/>
                          <a:ea typeface="+mn-ea"/>
                          <a:cs typeface="Times New Roman" panose="02020603050405020304" pitchFamily="18" charset="0"/>
                        </a:rPr>
                        <a:t> vụ (</a:t>
                      </a:r>
                      <a:r>
                        <a:rPr lang="vi-VN" sz="2400" b="0" kern="1200">
                          <a:solidFill>
                            <a:schemeClr val="dk1"/>
                          </a:solidFill>
                          <a:effectLst/>
                          <a:latin typeface="Times New Roman" panose="02020603050405020304" pitchFamily="18" charset="0"/>
                          <a:ea typeface="+mn-ea"/>
                          <a:cs typeface="Times New Roman" panose="02020603050405020304" pitchFamily="18" charset="0"/>
                        </a:rPr>
                        <a:t>tăng 132</a:t>
                      </a:r>
                      <a:r>
                        <a:rPr lang="it-IT" sz="2400" b="0" kern="1200">
                          <a:solidFill>
                            <a:schemeClr val="dk1"/>
                          </a:solidFill>
                          <a:effectLst/>
                          <a:latin typeface="Times New Roman" panose="02020603050405020304" pitchFamily="18" charset="0"/>
                          <a:ea typeface="+mn-ea"/>
                          <a:cs typeface="Times New Roman" panose="02020603050405020304" pitchFamily="18" charset="0"/>
                        </a:rPr>
                        <a:t>%), tăng </a:t>
                      </a:r>
                      <a:r>
                        <a:rPr lang="vi-VN" sz="2400" b="0" kern="1200">
                          <a:solidFill>
                            <a:schemeClr val="dk1"/>
                          </a:solidFill>
                          <a:effectLst/>
                          <a:latin typeface="Times New Roman" panose="02020603050405020304" pitchFamily="18" charset="0"/>
                          <a:ea typeface="+mn-ea"/>
                          <a:cs typeface="Times New Roman" panose="02020603050405020304" pitchFamily="18" charset="0"/>
                        </a:rPr>
                        <a:t>2</a:t>
                      </a:r>
                      <a:r>
                        <a:rPr lang="it-IT" sz="2400" b="0" kern="1200">
                          <a:solidFill>
                            <a:schemeClr val="dk1"/>
                          </a:solidFill>
                          <a:effectLst/>
                          <a:latin typeface="Times New Roman" panose="02020603050405020304" pitchFamily="18" charset="0"/>
                          <a:ea typeface="+mn-ea"/>
                          <a:cs typeface="Times New Roman" panose="02020603050405020304" pitchFamily="18" charset="0"/>
                        </a:rPr>
                        <a:t>1 người chết (</a:t>
                      </a:r>
                      <a:r>
                        <a:rPr lang="vi-VN" sz="2400" b="0" kern="1200">
                          <a:solidFill>
                            <a:schemeClr val="dk1"/>
                          </a:solidFill>
                          <a:effectLst/>
                          <a:latin typeface="Times New Roman" panose="02020603050405020304" pitchFamily="18" charset="0"/>
                          <a:ea typeface="+mn-ea"/>
                          <a:cs typeface="Times New Roman" panose="02020603050405020304" pitchFamily="18" charset="0"/>
                        </a:rPr>
                        <a:t>tăng 21,9</a:t>
                      </a:r>
                      <a:r>
                        <a:rPr lang="it-IT" sz="2400" b="0" kern="1200">
                          <a:solidFill>
                            <a:schemeClr val="dk1"/>
                          </a:solidFill>
                          <a:effectLst/>
                          <a:latin typeface="Times New Roman" panose="02020603050405020304" pitchFamily="18" charset="0"/>
                          <a:ea typeface="+mn-ea"/>
                          <a:cs typeface="Times New Roman" panose="02020603050405020304" pitchFamily="18" charset="0"/>
                        </a:rPr>
                        <a:t>%)</a:t>
                      </a:r>
                      <a:r>
                        <a:rPr lang="vi-VN" sz="2400" b="0" kern="1200">
                          <a:solidFill>
                            <a:schemeClr val="dk1"/>
                          </a:solidFill>
                          <a:effectLst/>
                          <a:latin typeface="Times New Roman" panose="02020603050405020304" pitchFamily="18" charset="0"/>
                          <a:ea typeface="+mn-ea"/>
                          <a:cs typeface="Times New Roman" panose="02020603050405020304" pitchFamily="18" charset="0"/>
                        </a:rPr>
                        <a:t> và</a:t>
                      </a:r>
                      <a:r>
                        <a:rPr lang="it-IT" sz="2400" b="0" kern="1200">
                          <a:solidFill>
                            <a:schemeClr val="dk1"/>
                          </a:solidFill>
                          <a:effectLst/>
                          <a:latin typeface="Times New Roman" panose="02020603050405020304" pitchFamily="18" charset="0"/>
                          <a:ea typeface="+mn-ea"/>
                          <a:cs typeface="Times New Roman" panose="02020603050405020304" pitchFamily="18" charset="0"/>
                        </a:rPr>
                        <a:t> tăng </a:t>
                      </a:r>
                      <a:r>
                        <a:rPr lang="vi-VN" sz="2400" b="0" kern="1200">
                          <a:solidFill>
                            <a:schemeClr val="dk1"/>
                          </a:solidFill>
                          <a:effectLst/>
                          <a:latin typeface="Times New Roman" panose="02020603050405020304" pitchFamily="18" charset="0"/>
                          <a:ea typeface="+mn-ea"/>
                          <a:cs typeface="Times New Roman" panose="02020603050405020304" pitchFamily="18" charset="0"/>
                        </a:rPr>
                        <a:t>162</a:t>
                      </a:r>
                      <a:r>
                        <a:rPr lang="it-IT" sz="2400" b="0" kern="1200">
                          <a:solidFill>
                            <a:schemeClr val="dk1"/>
                          </a:solidFill>
                          <a:effectLst/>
                          <a:latin typeface="Times New Roman" panose="02020603050405020304" pitchFamily="18" charset="0"/>
                          <a:ea typeface="+mn-ea"/>
                          <a:cs typeface="Times New Roman" panose="02020603050405020304" pitchFamily="18" charset="0"/>
                        </a:rPr>
                        <a:t> người bị thương (</a:t>
                      </a:r>
                      <a:r>
                        <a:rPr lang="vi-VN" sz="2400" b="0" kern="1200">
                          <a:solidFill>
                            <a:schemeClr val="dk1"/>
                          </a:solidFill>
                          <a:effectLst/>
                          <a:latin typeface="Times New Roman" panose="02020603050405020304" pitchFamily="18" charset="0"/>
                          <a:ea typeface="+mn-ea"/>
                          <a:cs typeface="Times New Roman" panose="02020603050405020304" pitchFamily="18" charset="0"/>
                        </a:rPr>
                        <a:t>tăng 395,1</a:t>
                      </a:r>
                      <a:r>
                        <a:rPr lang="it-IT" sz="2400" b="0" kern="1200">
                          <a:solidFill>
                            <a:schemeClr val="dk1"/>
                          </a:solidFill>
                          <a:effectLst/>
                          <a:latin typeface="Times New Roman" panose="02020603050405020304" pitchFamily="18" charset="0"/>
                          <a:ea typeface="+mn-ea"/>
                          <a:cs typeface="Times New Roman" panose="02020603050405020304" pitchFamily="18" charset="0"/>
                        </a:rPr>
                        <a:t>%)</a:t>
                      </a:r>
                      <a:r>
                        <a:rPr lang="vi-VN" sz="2400" b="0" kern="1200">
                          <a:solidFill>
                            <a:schemeClr val="dk1"/>
                          </a:solidFill>
                          <a:effectLst/>
                          <a:latin typeface="Times New Roman" panose="02020603050405020304" pitchFamily="18" charset="0"/>
                          <a:ea typeface="+mn-ea"/>
                          <a:cs typeface="Times New Roman" panose="02020603050405020304" pitchFamily="18" charset="0"/>
                        </a:rPr>
                        <a:t>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000" spc="-10">
                        <a:solidFill>
                          <a:prstClr val="black"/>
                        </a:solidFill>
                        <a:latin typeface="Times New Roman" pitchFamily="18" charset="0"/>
                        <a:ea typeface="Times New Roman" panose="02020603050405020304" pitchFamily="18" charset="0"/>
                        <a:cs typeface="Times New Roman"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1424456270"/>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234732" y="659060"/>
            <a:ext cx="289021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9. </a:t>
            </a:r>
            <a:r>
              <a:rPr lang="en-US" sz="2800" b="1" spc="-20" err="1">
                <a:solidFill>
                  <a:srgbClr val="100717"/>
                </a:solidFill>
                <a:latin typeface="Times New Roman" panose="02020603050405020304" pitchFamily="18" charset="0"/>
                <a:cs typeface="Times New Roman" panose="02020603050405020304" pitchFamily="18" charset="0"/>
              </a:rPr>
              <a:t>Quy</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hoạch</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tỉnh</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2875160688"/>
              </p:ext>
            </p:extLst>
          </p:nvPr>
        </p:nvGraphicFramePr>
        <p:xfrm>
          <a:off x="640464" y="1350628"/>
          <a:ext cx="6213688" cy="3373087"/>
        </p:xfrm>
        <a:graphic>
          <a:graphicData uri="http://schemas.openxmlformats.org/drawingml/2006/table">
            <a:tbl>
              <a:tblPr firstRow="1" bandRow="1"/>
              <a:tblGrid>
                <a:gridCol w="6213688">
                  <a:extLst>
                    <a:ext uri="{9D8B030D-6E8A-4147-A177-3AD203B41FA5}">
                      <a16:colId xmlns:a16="http://schemas.microsoft.com/office/drawing/2014/main" val="3655493598"/>
                    </a:ext>
                  </a:extLst>
                </a:gridCol>
              </a:tblGrid>
              <a:tr h="29158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tx1"/>
                          </a:solidFill>
                          <a:effectLst/>
                          <a:latin typeface="Times New Roman" panose="02020603050405020304" pitchFamily="18" charset="0"/>
                          <a:ea typeface="+mn-ea"/>
                          <a:cs typeface="Times New Roman" panose="02020603050405020304" pitchFamily="18" charset="0"/>
                        </a:rPr>
                        <a:t> Sở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Kế</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phối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đơn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vị</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vấn</a:t>
                      </a:r>
                      <a:r>
                        <a:rPr lang="en-US" sz="2400" b="0" kern="1200">
                          <a:solidFill>
                            <a:schemeClr val="tx1"/>
                          </a:solidFill>
                          <a:effectLst/>
                          <a:latin typeface="Times New Roman" panose="02020603050405020304" pitchFamily="18" charset="0"/>
                          <a:ea typeface="+mn-ea"/>
                          <a:cs typeface="Times New Roman" panose="02020603050405020304" pitchFamily="18" charset="0"/>
                        </a:rPr>
                        <a:t> hoàn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chỉnh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nội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dung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tiếp</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trình</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ý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kiến</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Hội</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cáo</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Bộ</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KHĐT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bộ</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ngành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err="1">
                          <a:solidFill>
                            <a:schemeClr val="tx1"/>
                          </a:solidFill>
                          <a:effectLst/>
                          <a:latin typeface="Times New Roman" panose="02020603050405020304" pitchFamily="18" charset="0"/>
                          <a:ea typeface="+mn-ea"/>
                          <a:cs typeface="Times New Roman" panose="02020603050405020304" pitchFamily="18" charset="0"/>
                        </a:rPr>
                        <a:t>Trung</a:t>
                      </a: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ương</a:t>
                      </a:r>
                      <a:endParaRPr lang="en-US" sz="24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054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3" name="Picture 2">
            <a:extLst>
              <a:ext uri="{FF2B5EF4-FFF2-40B4-BE49-F238E27FC236}">
                <a16:creationId xmlns:a16="http://schemas.microsoft.com/office/drawing/2014/main" id="{480D6B13-6549-20AB-227A-8981F843DEA0}"/>
              </a:ext>
            </a:extLst>
          </p:cNvPr>
          <p:cNvPicPr>
            <a:picLocks noChangeAspect="1"/>
          </p:cNvPicPr>
          <p:nvPr/>
        </p:nvPicPr>
        <p:blipFill>
          <a:blip r:embed="rId3"/>
          <a:stretch>
            <a:fillRect/>
          </a:stretch>
        </p:blipFill>
        <p:spPr>
          <a:xfrm>
            <a:off x="7381187" y="857843"/>
            <a:ext cx="4653171" cy="2931735"/>
          </a:xfrm>
          <a:prstGeom prst="rect">
            <a:avLst/>
          </a:prstGeom>
        </p:spPr>
      </p:pic>
      <p:pic>
        <p:nvPicPr>
          <p:cNvPr id="7" name="Picture 6">
            <a:extLst>
              <a:ext uri="{FF2B5EF4-FFF2-40B4-BE49-F238E27FC236}">
                <a16:creationId xmlns:a16="http://schemas.microsoft.com/office/drawing/2014/main" id="{6F94780C-CE88-EBE3-21D6-3893FEF43010}"/>
              </a:ext>
            </a:extLst>
          </p:cNvPr>
          <p:cNvPicPr>
            <a:picLocks noChangeAspect="1"/>
          </p:cNvPicPr>
          <p:nvPr/>
        </p:nvPicPr>
        <p:blipFill>
          <a:blip r:embed="rId4"/>
          <a:stretch>
            <a:fillRect/>
          </a:stretch>
        </p:blipFill>
        <p:spPr>
          <a:xfrm>
            <a:off x="7381187" y="3940404"/>
            <a:ext cx="4653172" cy="2931735"/>
          </a:xfrm>
          <a:prstGeom prst="rect">
            <a:avLst/>
          </a:prstGeom>
        </p:spPr>
      </p:pic>
    </p:spTree>
    <p:extLst>
      <p:ext uri="{BB962C8B-B14F-4D97-AF65-F5344CB8AC3E}">
        <p14:creationId xmlns:p14="http://schemas.microsoft.com/office/powerpoint/2010/main" val="265079616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278934" y="2131519"/>
            <a:ext cx="5299743"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954107"/>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NHIỆM VỤ TRỌNG TÂM</a:t>
            </a:r>
          </a:p>
          <a:p>
            <a:pPr algn="ctr"/>
            <a:r>
              <a:rPr lang="en-US" sz="2800" b="1" spc="-10">
                <a:solidFill>
                  <a:srgbClr val="FF0000"/>
                </a:solidFill>
                <a:latin typeface="Times New Roman" panose="02020603050405020304" pitchFamily="18" charset="0"/>
                <a:cs typeface="Times New Roman" panose="02020603050405020304" pitchFamily="18" charset="0"/>
              </a:rPr>
              <a:t>THÁNG 11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02</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278936" y="473785"/>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id="{7BB10B8D-40BC-355F-AFFF-D6C74DD3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3898226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107581642"/>
              </p:ext>
            </p:extLst>
          </p:nvPr>
        </p:nvGraphicFramePr>
        <p:xfrm>
          <a:off x="659487" y="1465932"/>
          <a:ext cx="10816431" cy="2709904"/>
        </p:xfrm>
        <a:graphic>
          <a:graphicData uri="http://schemas.openxmlformats.org/drawingml/2006/table">
            <a:tbl>
              <a:tblPr firstRow="1" bandRow="1"/>
              <a:tblGrid>
                <a:gridCol w="10816431">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1219170" rtl="0" eaLnBrk="1" fontAlgn="auto" latinLnBrk="0" hangingPunct="1">
                        <a:lnSpc>
                          <a:spcPct val="100000"/>
                        </a:lnSpc>
                        <a:spcBef>
                          <a:spcPts val="0"/>
                        </a:spcBef>
                        <a:spcAft>
                          <a:spcPts val="1200"/>
                        </a:spcAft>
                        <a:buClrTx/>
                        <a:buSzTx/>
                        <a:buFont typeface="+mj-lt"/>
                        <a:buAutoNum type="arabicPeriod"/>
                        <a:tabLst/>
                        <a:defRPr/>
                      </a:pP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Các Sở, ngành, địa phương cần chủ động rà soát, phân tích, đánh giá các chỉ tiêu còn đạt thấp để đề ra phương hướng, phấn đấu hoàn thành tất cả các chỉ tiêu kinh tế - xã hội năm 2023 Hội đồng nhân dân và Ủy ban nhân dân tỉnh đã giao từ đầu năm. Trong đó, tập trung chỉ đạo điều hành, quyết tâm đạt và vượt kế hoạch đối với 02 chỉ tiêu</a:t>
                      </a:r>
                      <a:r>
                        <a:rPr lang="en-US"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a:t>
                      </a: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Tốc độ tăng GRDP và Tổng thu ngân sách nhà nước</a:t>
                      </a:r>
                    </a:p>
                    <a:p>
                      <a:pPr marL="457200" marR="0" lvl="0" indent="-457200" algn="just" defTabSz="1219170" rtl="0" eaLnBrk="1" fontAlgn="auto" latinLnBrk="0" hangingPunct="1">
                        <a:lnSpc>
                          <a:spcPct val="100000"/>
                        </a:lnSpc>
                        <a:spcBef>
                          <a:spcPts val="0"/>
                        </a:spcBef>
                        <a:spcAft>
                          <a:spcPts val="1200"/>
                        </a:spcAft>
                        <a:buClrTx/>
                        <a:buSzTx/>
                        <a:buFont typeface="+mj-lt"/>
                        <a:buAutoNum type="arabicPeriod"/>
                        <a:tabLst/>
                        <a:defRPr/>
                      </a:pPr>
                      <a:r>
                        <a:rPr lang="vi-VN"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Các Sở, ngành, địa phương chủ động xây dựng kế hoạch tổ chức Tổng kết công tác năm 2023, triển khai nhiệm vụ năm 2024 để triển khai thực hiện các nhiệm vụ cụ thể năm 2024 ngay từ đầu năm</a:t>
                      </a:r>
                      <a:endParaRPr lang="en-US" sz="20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04221638-2F6E-CEF4-AB4A-065E2FCA4B4F}"/>
              </a:ext>
            </a:extLst>
          </p:cNvPr>
          <p:cNvSpPr txBox="1"/>
          <p:nvPr/>
        </p:nvSpPr>
        <p:spPr>
          <a:xfrm>
            <a:off x="659487" y="736186"/>
            <a:ext cx="505039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a:t>
            </a:r>
            <a:r>
              <a:rPr lang="vi-VN" sz="2400" b="1" dirty="0">
                <a:latin typeface="+mj-lt"/>
                <a:cs typeface="Arial" panose="020B0604020202020204" pitchFamily="34" charset="0"/>
              </a:rPr>
              <a:t>CÁC NHIỆM VỤ CHUNG</a:t>
            </a:r>
          </a:p>
        </p:txBody>
      </p:sp>
    </p:spTree>
    <p:extLst>
      <p:ext uri="{BB962C8B-B14F-4D97-AF65-F5344CB8AC3E}">
        <p14:creationId xmlns:p14="http://schemas.microsoft.com/office/powerpoint/2010/main" val="3542920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16556" y="990600"/>
            <a:ext cx="80112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 quản lý tài nguyên và môi trường</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668678607"/>
              </p:ext>
            </p:extLst>
          </p:nvPr>
        </p:nvGraphicFramePr>
        <p:xfrm>
          <a:off x="302172" y="1745076"/>
          <a:ext cx="11587655" cy="5394960"/>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Tiếp tục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chỉ đạo</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tình hình sản xuất, triển khai thực hiện các giải pháp kỹ thuật phù hợp với tình hình thời tiết</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ăng cường kiểm tra hướng dẫn chăm sóc, phòng trừ sâu bệnh đạt hiệu quả</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Chuẩn bị tổ chức sản xuất vụ Đông – Xuân 2023 - 2024</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Tiếp tục nghiên cứu, sớm hoàn thiện việc sử dụng </a:t>
                      </a:r>
                      <a:r>
                        <a:rPr lang="nl-NL"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Hệ thống Nhật ký điện tử trên tàu khai thác xa bờ trên địa bàn tỉnh</a:t>
                      </a:r>
                      <a:endPar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Tiếp tục t</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riển khai nhiệm vụ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p</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hòng, chống thiên tai, tìm kiếm cứu nạn</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p</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hương án ứng phó thiên tai năm 2023</a:t>
                      </a:r>
                      <a:endPar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Triển khai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hiệu quả các</a:t>
                      </a:r>
                      <a:r>
                        <a:rPr lang="it-IT"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phương án xử lý vấn đề môi trường. Tăng cường công tác kiểm tra, quản lý chống lấn chiếm đất đai, khai thác tài nguyên khoáng sản.</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6991FFAB-2E7D-FF86-EAA5-E185B742197B}"/>
              </a:ext>
            </a:extLst>
          </p:cNvPr>
          <p:cNvSpPr txBox="1"/>
          <p:nvPr/>
        </p:nvSpPr>
        <p:spPr>
          <a:xfrm>
            <a:off x="540239" y="466956"/>
            <a:ext cx="5050396"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 CÁC NHIỆM VỤ CỤ THỂ</a:t>
            </a:r>
          </a:p>
        </p:txBody>
      </p:sp>
    </p:spTree>
    <p:extLst>
      <p:ext uri="{BB962C8B-B14F-4D97-AF65-F5344CB8AC3E}">
        <p14:creationId xmlns:p14="http://schemas.microsoft.com/office/powerpoint/2010/main" val="26761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853241259"/>
              </p:ext>
            </p:extLst>
          </p:nvPr>
        </p:nvGraphicFramePr>
        <p:xfrm>
          <a:off x="436397" y="1549822"/>
          <a:ext cx="5396750" cy="4343400"/>
        </p:xfrm>
        <a:graphic>
          <a:graphicData uri="http://schemas.openxmlformats.org/drawingml/2006/table">
            <a:tbl>
              <a:tblPr firstRow="1" bandRow="1"/>
              <a:tblGrid>
                <a:gridCol w="5396750">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indent="-342900">
                        <a:spcBef>
                          <a:spcPts val="600"/>
                        </a:spcBef>
                        <a:spcAft>
                          <a:spcPts val="600"/>
                        </a:spcAft>
                        <a:buFont typeface="Wingdings" panose="05000000000000000000" pitchFamily="2" charset="2"/>
                        <a:buChar char="v"/>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Kịp thời theo dõi, nắm bắt tình hình, tháo gỡ khó khăn cho doanh nghiệp</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indent="-342900">
                        <a:spcBef>
                          <a:spcPts val="600"/>
                        </a:spcBef>
                        <a:spcAft>
                          <a:spcPts val="600"/>
                        </a:spcAft>
                        <a:buFont typeface="Wingdings" panose="05000000000000000000" pitchFamily="2" charset="2"/>
                        <a:buChar char="v"/>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C</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hỉ số SXCN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(IIP)</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tháng </a:t>
                      </a:r>
                      <a:r>
                        <a:rPr lang="en-US" sz="2000" b="0" kern="1200">
                          <a:solidFill>
                            <a:schemeClr val="dk1"/>
                          </a:solidFill>
                          <a:effectLst/>
                          <a:latin typeface="Times New Roman" panose="02020603050405020304" pitchFamily="18" charset="0"/>
                          <a:ea typeface="+mn-ea"/>
                          <a:cs typeface="Times New Roman" panose="02020603050405020304" pitchFamily="18" charset="0"/>
                        </a:rPr>
                        <a:t>1</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1</a:t>
                      </a:r>
                      <a:r>
                        <a:rPr lang="en-US" sz="2000" b="0" kern="1200">
                          <a:solidFill>
                            <a:schemeClr val="dk1"/>
                          </a:solidFill>
                          <a:effectLst/>
                          <a:latin typeface="Times New Roman" panose="02020603050405020304" pitchFamily="18" charset="0"/>
                          <a:ea typeface="+mn-ea"/>
                          <a:cs typeface="Times New Roman" panose="02020603050405020304" pitchFamily="18" charset="0"/>
                        </a:rPr>
                        <a:t>/2023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phấn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đấu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tăng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từ</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7 - 8%</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so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cùng</a:t>
                      </a:r>
                      <a:r>
                        <a:rPr lang="en-US" sz="2000" b="0" kern="1200">
                          <a:solidFill>
                            <a:schemeClr val="dk1"/>
                          </a:solidFill>
                          <a:effectLst/>
                          <a:latin typeface="Times New Roman" panose="02020603050405020304" pitchFamily="18" charset="0"/>
                          <a:ea typeface="+mn-ea"/>
                          <a:cs typeface="Times New Roman" panose="02020603050405020304" pitchFamily="18" charset="0"/>
                        </a:rPr>
                        <a:t> kỳ</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Phấn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đấu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giải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quyết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vướng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mắc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để</a:t>
                      </a:r>
                      <a:r>
                        <a:rPr lang="en-US" sz="2000" b="0" kern="1200">
                          <a:solidFill>
                            <a:schemeClr val="dk1"/>
                          </a:solidFill>
                          <a:effectLst/>
                          <a:latin typeface="Times New Roman" panose="02020603050405020304" pitchFamily="18" charset="0"/>
                          <a:ea typeface="+mn-ea"/>
                          <a:cs typeface="Times New Roman" panose="02020603050405020304" pitchFamily="18" charset="0"/>
                        </a:rPr>
                        <a:t> đưa vào</a:t>
                      </a: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hoạt động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03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Công</a:t>
                      </a:r>
                      <a:r>
                        <a:rPr lang="en-US" sz="2000" b="0" kern="1200">
                          <a:solidFill>
                            <a:schemeClr val="dk1"/>
                          </a:solidFill>
                          <a:effectLst/>
                          <a:latin typeface="Times New Roman" panose="02020603050405020304" pitchFamily="18" charset="0"/>
                          <a:ea typeface="+mn-ea"/>
                          <a:cs typeface="Times New Roman" panose="02020603050405020304" pitchFamily="18" charset="0"/>
                        </a:rPr>
                        <a:t> nghiệp</a:t>
                      </a:r>
                      <a:r>
                        <a:rPr lang="vi-VN" sz="2000" b="0" kern="1200">
                          <a:solidFill>
                            <a:schemeClr val="dk1"/>
                          </a:solidFill>
                          <a:effectLst/>
                          <a:latin typeface="Times New Roman" panose="02020603050405020304" pitchFamily="18" charset="0"/>
                          <a:ea typeface="+mn-ea"/>
                          <a:cs typeface="Times New Roman" panose="02020603050405020304" pitchFamily="18" charset="0"/>
                        </a:rPr>
                        <a:t> trọng điểm,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với tổng vốn đầu tư 837,4 tỷ đồng,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Nhà </a:t>
                      </a:r>
                      <a:r>
                        <a:rPr lang="vi-VN" sz="2000" b="0" kern="1200">
                          <a:solidFill>
                            <a:schemeClr val="dk1"/>
                          </a:solidFill>
                          <a:effectLst/>
                          <a:latin typeface="Times New Roman" panose="02020603050405020304" pitchFamily="18" charset="0"/>
                          <a:ea typeface="+mn-ea"/>
                          <a:cs typeface="Times New Roman" panose="02020603050405020304" pitchFamily="18" charset="0"/>
                        </a:rPr>
                        <a:t>máy chế biến làm</a:t>
                      </a:r>
                    </a:p>
                    <a:p>
                      <a:pPr marL="171450" marR="0" lvl="0" indent="-171450" algn="just" defTabSz="121917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en-US" sz="2000" b="0" kern="1200">
                          <a:solidFill>
                            <a:schemeClr val="dk1"/>
                          </a:solidFill>
                          <a:effectLst/>
                          <a:latin typeface="Times New Roman" panose="02020603050405020304" pitchFamily="18" charset="0"/>
                          <a:ea typeface="+mn-ea"/>
                          <a:cs typeface="Times New Roman" panose="02020603050405020304" pitchFamily="18" charset="0"/>
                        </a:rPr>
                        <a:t> H</a:t>
                      </a:r>
                      <a:r>
                        <a:rPr lang="vi-VN" sz="2000" b="0" kern="1200">
                          <a:solidFill>
                            <a:schemeClr val="dk1"/>
                          </a:solidFill>
                          <a:effectLst/>
                          <a:latin typeface="Times New Roman" panose="02020603050405020304" pitchFamily="18" charset="0"/>
                          <a:ea typeface="+mn-ea"/>
                          <a:cs typeface="Times New Roman" panose="02020603050405020304" pitchFamily="18" charset="0"/>
                        </a:rPr>
                        <a:t>ỗ trợ tích cực để các dự án sản xuất công nghiệp </a:t>
                      </a:r>
                      <a:r>
                        <a:rPr lang="en-US" sz="2000" b="0" kern="1200">
                          <a:solidFill>
                            <a:schemeClr val="dk1"/>
                          </a:solidFill>
                          <a:effectLst/>
                          <a:latin typeface="Times New Roman" panose="02020603050405020304" pitchFamily="18" charset="0"/>
                          <a:ea typeface="+mn-ea"/>
                          <a:cs typeface="Times New Roman" panose="02020603050405020304" pitchFamily="18" charset="0"/>
                        </a:rPr>
                        <a:t>đẩy nhanh tiến độ đầu tư, sớm đưa dự án vào hoạt động.</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graphicFrame>
        <p:nvGraphicFramePr>
          <p:cNvPr id="2" name="Object 1">
            <a:extLst>
              <a:ext uri="{FF2B5EF4-FFF2-40B4-BE49-F238E27FC236}">
                <a16:creationId xmlns:a16="http://schemas.microsoft.com/office/drawing/2014/main" id="{06061712-4E83-5E56-30A7-D7962A6444B7}"/>
              </a:ext>
            </a:extLst>
          </p:cNvPr>
          <p:cNvGraphicFramePr>
            <a:graphicFrameLocks noChangeAspect="1"/>
          </p:cNvGraphicFramePr>
          <p:nvPr>
            <p:extLst>
              <p:ext uri="{D42A27DB-BD31-4B8C-83A1-F6EECF244321}">
                <p14:modId xmlns:p14="http://schemas.microsoft.com/office/powerpoint/2010/main" val="3011750143"/>
              </p:ext>
            </p:extLst>
          </p:nvPr>
        </p:nvGraphicFramePr>
        <p:xfrm>
          <a:off x="6358854" y="1937856"/>
          <a:ext cx="5833145" cy="2801924"/>
        </p:xfrm>
        <a:graphic>
          <a:graphicData uri="http://schemas.openxmlformats.org/presentationml/2006/ole">
            <mc:AlternateContent xmlns:mc="http://schemas.openxmlformats.org/markup-compatibility/2006">
              <mc:Choice xmlns:v="urn:schemas-microsoft-com:vml" Requires="v">
                <p:oleObj name="Worksheet" r:id="rId2" imgW="8020080" imgH="2943305" progId="Excel.Sheet.8">
                  <p:embed/>
                </p:oleObj>
              </mc:Choice>
              <mc:Fallback>
                <p:oleObj name="Worksheet" r:id="rId2" imgW="8020080" imgH="2943305" progId="Excel.Sheet.8">
                  <p:embed/>
                  <p:pic>
                    <p:nvPicPr>
                      <p:cNvPr id="2" name="Object 1">
                        <a:extLst>
                          <a:ext uri="{FF2B5EF4-FFF2-40B4-BE49-F238E27FC236}">
                            <a16:creationId xmlns:a16="http://schemas.microsoft.com/office/drawing/2014/main" id="{06061712-4E83-5E56-30A7-D7962A6444B7}"/>
                          </a:ext>
                        </a:extLst>
                      </p:cNvPr>
                      <p:cNvPicPr/>
                      <p:nvPr/>
                    </p:nvPicPr>
                    <p:blipFill>
                      <a:blip r:embed="rId3"/>
                      <a:stretch>
                        <a:fillRect/>
                      </a:stretch>
                    </p:blipFill>
                    <p:spPr>
                      <a:xfrm>
                        <a:off x="6358854" y="1937856"/>
                        <a:ext cx="5833145" cy="2801924"/>
                      </a:xfrm>
                      <a:prstGeom prst="rect">
                        <a:avLst/>
                      </a:prstGeom>
                    </p:spPr>
                  </p:pic>
                </p:oleObj>
              </mc:Fallback>
            </mc:AlternateContent>
          </a:graphicData>
        </a:graphic>
      </p:graphicFrame>
    </p:spTree>
    <p:extLst>
      <p:ext uri="{BB962C8B-B14F-4D97-AF65-F5344CB8AC3E}">
        <p14:creationId xmlns:p14="http://schemas.microsoft.com/office/powerpoint/2010/main" val="3430279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Thương mại, dịch vụ, du lịch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2342140358"/>
              </p:ext>
            </p:extLst>
          </p:nvPr>
        </p:nvGraphicFramePr>
        <p:xfrm>
          <a:off x="587399" y="1314653"/>
          <a:ext cx="11148799" cy="6736080"/>
        </p:xfrm>
        <a:graphic>
          <a:graphicData uri="http://schemas.openxmlformats.org/drawingml/2006/table">
            <a:tbl>
              <a:tblPr firstRow="1" bandRow="1"/>
              <a:tblGrid>
                <a:gridCol w="11148799">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Tiếp tục</a:t>
                      </a: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đẩy mạnh các hoạt động thương mại, xuất khẩu</a:t>
                      </a:r>
                    </a:p>
                    <a:p>
                      <a:pPr marL="342900" indent="-342900" algn="just">
                        <a:spcBef>
                          <a:spcPts val="1200"/>
                        </a:spcBef>
                        <a:spcAft>
                          <a:spcPts val="600"/>
                        </a:spcAft>
                        <a:buFont typeface="Wingdings" panose="05000000000000000000" pitchFamily="2" charset="2"/>
                        <a:buChar char="v"/>
                      </a:pPr>
                      <a:r>
                        <a:rPr lang="it-IT"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Tổng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mức</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bán</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lẻ</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hàng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hóa</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doanh</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thu</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dịch</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vụ</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tiêu</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dùng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a:solidFill>
                            <a:schemeClr val="dk1"/>
                          </a:solidFill>
                          <a:effectLst/>
                          <a:latin typeface="Times New Roman" panose="02020603050405020304" pitchFamily="18" charset="0"/>
                          <a:ea typeface="+mn-ea"/>
                          <a:cs typeface="Times New Roman" panose="02020603050405020304" pitchFamily="18" charset="0"/>
                        </a:rPr>
                        <a:t> 11/2023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phấn</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đấu</a:t>
                      </a:r>
                      <a:r>
                        <a:rPr lang="en-US" sz="2400" b="0" kern="1200">
                          <a:solidFill>
                            <a:schemeClr val="dk1"/>
                          </a:solidFill>
                          <a:effectLst/>
                          <a:latin typeface="Times New Roman" panose="02020603050405020304" pitchFamily="18" charset="0"/>
                          <a:ea typeface="+mn-ea"/>
                          <a:cs typeface="Times New Roman" panose="02020603050405020304" pitchFamily="18" charset="0"/>
                        </a:rPr>
                        <a:t> 8.710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tỷ</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đồng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a:solidFill>
                            <a:schemeClr val="dk1"/>
                          </a:solidFill>
                          <a:effectLst/>
                          <a:latin typeface="Times New Roman" panose="02020603050405020304" pitchFamily="18" charset="0"/>
                          <a:ea typeface="+mn-ea"/>
                          <a:cs typeface="Times New Roman" panose="02020603050405020304" pitchFamily="18" charset="0"/>
                        </a:rPr>
                        <a:t> 4,2% so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a:solidFill>
                            <a:schemeClr val="dk1"/>
                          </a:solidFill>
                          <a:effectLst/>
                          <a:latin typeface="Times New Roman" panose="02020603050405020304" pitchFamily="18" charset="0"/>
                          <a:ea typeface="+mn-ea"/>
                          <a:cs typeface="Times New Roman" panose="02020603050405020304" pitchFamily="18" charset="0"/>
                        </a:rPr>
                        <a:t> cùng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kỳ</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a:solidFill>
                            <a:schemeClr val="dk1"/>
                          </a:solidFill>
                          <a:effectLst/>
                          <a:latin typeface="Times New Roman" panose="02020603050405020304" pitchFamily="18" charset="0"/>
                          <a:ea typeface="+mn-ea"/>
                          <a:cs typeface="Times New Roman" panose="02020603050405020304" pitchFamily="18" charset="0"/>
                        </a:rPr>
                        <a:t> 8.358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tỷ</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đồng</a:t>
                      </a:r>
                      <a:r>
                        <a:rPr lang="en-US" sz="2400" b="0" kern="1200">
                          <a:solidFill>
                            <a:schemeClr val="dk1"/>
                          </a:solidFill>
                          <a:effectLst/>
                          <a:latin typeface="Times New Roman" panose="02020603050405020304" pitchFamily="18" charset="0"/>
                          <a:ea typeface="+mn-ea"/>
                          <a:cs typeface="Times New Roman" panose="02020603050405020304" pitchFamily="18" charset="0"/>
                        </a:rPr>
                        <a:t>)</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342900" indent="-342900" algn="just">
                        <a:spcBef>
                          <a:spcPts val="1200"/>
                        </a:spcBef>
                        <a:spcAft>
                          <a:spcPts val="600"/>
                        </a:spcAft>
                        <a:buFont typeface="Wingdings" panose="05000000000000000000" pitchFamily="2" charset="2"/>
                        <a:buChar char="v"/>
                      </a:pPr>
                      <a:r>
                        <a:rPr lang="en-US" sz="2400" b="0" kern="1200">
                          <a:solidFill>
                            <a:schemeClr val="dk1"/>
                          </a:solidFill>
                          <a:effectLst/>
                          <a:latin typeface="Times New Roman" panose="02020603050405020304" pitchFamily="18" charset="0"/>
                          <a:ea typeface="+mn-ea"/>
                          <a:cs typeface="Times New Roman" panose="02020603050405020304" pitchFamily="18" charset="0"/>
                        </a:rPr>
                        <a:t>Kim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ngạch</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xuất</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khẩu</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a:solidFill>
                            <a:schemeClr val="dk1"/>
                          </a:solidFill>
                          <a:effectLst/>
                          <a:latin typeface="Times New Roman" panose="02020603050405020304" pitchFamily="18" charset="0"/>
                          <a:ea typeface="+mn-ea"/>
                          <a:cs typeface="Times New Roman" panose="02020603050405020304" pitchFamily="18" charset="0"/>
                        </a:rPr>
                        <a:t> 11/2023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phấn</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đấu</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khoảng</a:t>
                      </a:r>
                      <a:r>
                        <a:rPr lang="en-US" sz="2400" b="0" kern="1200">
                          <a:solidFill>
                            <a:schemeClr val="dk1"/>
                          </a:solidFill>
                          <a:effectLst/>
                          <a:latin typeface="Times New Roman" panose="02020603050405020304" pitchFamily="18" charset="0"/>
                          <a:ea typeface="+mn-ea"/>
                          <a:cs typeface="Times New Roman" panose="02020603050405020304" pitchFamily="18" charset="0"/>
                        </a:rPr>
                        <a:t> 150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triệu</a:t>
                      </a:r>
                      <a:r>
                        <a:rPr lang="en-US" sz="2400" b="0" kern="1200">
                          <a:solidFill>
                            <a:schemeClr val="dk1"/>
                          </a:solidFill>
                          <a:effectLst/>
                          <a:latin typeface="Times New Roman" panose="02020603050405020304" pitchFamily="18" charset="0"/>
                          <a:ea typeface="+mn-ea"/>
                          <a:cs typeface="Times New Roman" panose="02020603050405020304" pitchFamily="18" charset="0"/>
                        </a:rPr>
                        <a:t> USD,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a:solidFill>
                            <a:schemeClr val="dk1"/>
                          </a:solidFill>
                          <a:effectLst/>
                          <a:latin typeface="Times New Roman" panose="02020603050405020304" pitchFamily="18" charset="0"/>
                          <a:ea typeface="+mn-ea"/>
                          <a:cs typeface="Times New Roman" panose="02020603050405020304" pitchFamily="18" charset="0"/>
                        </a:rPr>
                        <a:t> 36,4% so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kỳ</a:t>
                      </a:r>
                      <a:r>
                        <a:rPr lang="en-US" sz="2400" b="0" kern="1200">
                          <a:solidFill>
                            <a:schemeClr val="tx1"/>
                          </a:solidFill>
                          <a:effectLst/>
                          <a:latin typeface="Times New Roman" panose="02020603050405020304" pitchFamily="18" charset="0"/>
                          <a:ea typeface="+mn-ea"/>
                          <a:cs typeface="Times New Roman" panose="02020603050405020304" pitchFamily="18" charset="0"/>
                        </a:rPr>
                        <a:t> (11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tháng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a:solidFill>
                            <a:schemeClr val="tx1"/>
                          </a:solidFill>
                          <a:effectLst/>
                          <a:latin typeface="Times New Roman" panose="02020603050405020304" pitchFamily="18" charset="0"/>
                          <a:ea typeface="+mn-ea"/>
                          <a:cs typeface="Times New Roman" panose="02020603050405020304" pitchFamily="18" charset="0"/>
                        </a:rPr>
                        <a:t> 2022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đạt</a:t>
                      </a:r>
                      <a:r>
                        <a:rPr lang="en-US" sz="2400" b="0" kern="1200">
                          <a:solidFill>
                            <a:schemeClr val="tx1"/>
                          </a:solidFill>
                          <a:effectLst/>
                          <a:latin typeface="Times New Roman" panose="02020603050405020304" pitchFamily="18" charset="0"/>
                          <a:ea typeface="+mn-ea"/>
                          <a:cs typeface="Times New Roman" panose="02020603050405020304" pitchFamily="18" charset="0"/>
                        </a:rPr>
                        <a:t> 110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triệu</a:t>
                      </a:r>
                      <a:r>
                        <a:rPr lang="en-US" sz="2400" b="0" kern="1200">
                          <a:solidFill>
                            <a:schemeClr val="tx1"/>
                          </a:solidFill>
                          <a:effectLst/>
                          <a:latin typeface="Times New Roman" panose="02020603050405020304" pitchFamily="18" charset="0"/>
                          <a:ea typeface="+mn-ea"/>
                          <a:cs typeface="Times New Roman" panose="02020603050405020304" pitchFamily="18" charset="0"/>
                        </a:rPr>
                        <a:t> USD)</a:t>
                      </a:r>
                      <a:endParaRPr lang="vi-VN" sz="2400" b="0" kern="120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Tiếp tục nghiên </a:t>
                      </a:r>
                      <a:r>
                        <a:rPr lang="vi-VN" sz="2400" b="0" kern="1200">
                          <a:solidFill>
                            <a:schemeClr val="tx1"/>
                          </a:solidFill>
                          <a:effectLst/>
                          <a:latin typeface="Times New Roman" panose="02020603050405020304" pitchFamily="18" charset="0"/>
                          <a:ea typeface="+mn-ea"/>
                          <a:cs typeface="Times New Roman" panose="02020603050405020304" pitchFamily="18" charset="0"/>
                        </a:rPr>
                        <a:t>cứu, đa dạng hóa, liên kết và nâng cao chất lượng các sản phẩm du lịch </a:t>
                      </a:r>
                      <a:r>
                        <a:rPr lang="it-IT" sz="2400" b="0" kern="1200">
                          <a:solidFill>
                            <a:schemeClr val="tx1"/>
                          </a:solidFill>
                          <a:effectLst/>
                          <a:latin typeface="Times New Roman" panose="02020603050405020304" pitchFamily="18" charset="0"/>
                          <a:ea typeface="+mn-ea"/>
                          <a:cs typeface="Times New Roman" panose="02020603050405020304" pitchFamily="18" charset="0"/>
                        </a:rPr>
                        <a:t>với các địa phương</a:t>
                      </a:r>
                      <a:r>
                        <a:rPr lang="vi-VN" sz="2400" b="0" kern="1200">
                          <a:solidFill>
                            <a:schemeClr val="tx1"/>
                          </a:solidFill>
                          <a:effectLst/>
                          <a:latin typeface="Times New Roman" panose="02020603050405020304" pitchFamily="18" charset="0"/>
                          <a:ea typeface="+mn-ea"/>
                          <a:cs typeface="Times New Roman" panose="02020603050405020304" pitchFamily="18" charset="0"/>
                        </a:rPr>
                        <a:t>, doanh nghiệp</a:t>
                      </a:r>
                      <a:r>
                        <a:rPr lang="it-IT" sz="2400" b="0" kern="1200">
                          <a:solidFill>
                            <a:schemeClr val="tx1"/>
                          </a:solidFill>
                          <a:effectLst/>
                          <a:latin typeface="Times New Roman" panose="02020603050405020304" pitchFamily="18" charset="0"/>
                          <a:ea typeface="+mn-ea"/>
                          <a:cs typeface="Times New Roman" panose="02020603050405020304" pitchFamily="18" charset="0"/>
                        </a:rPr>
                        <a:t> trong và ngoài nước</a:t>
                      </a:r>
                      <a:r>
                        <a:rPr lang="vi-VN" sz="2400" b="0" kern="1200">
                          <a:solidFill>
                            <a:schemeClr val="tx1"/>
                          </a:solidFill>
                          <a:effectLst/>
                          <a:latin typeface="Times New Roman" panose="02020603050405020304" pitchFamily="18" charset="0"/>
                          <a:ea typeface="+mn-ea"/>
                          <a:cs typeface="Times New Roman" panose="02020603050405020304" pitchFamily="18" charset="0"/>
                        </a:rPr>
                        <a:t>, ưu tiên phát triển các sản phẩm du lịch có giá trị gia tăng cao và bền vững, tạo thương hiệu cạnh tranh lâu dài</a:t>
                      </a:r>
                    </a:p>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vi-VN" sz="2400" b="0" kern="1200">
                          <a:solidFill>
                            <a:schemeClr val="tx1"/>
                          </a:solidFill>
                          <a:effectLst/>
                          <a:latin typeface="Times New Roman" panose="02020603050405020304" pitchFamily="18" charset="0"/>
                          <a:ea typeface="+mn-ea"/>
                          <a:cs typeface="Times New Roman" panose="02020603050405020304" pitchFamily="18" charset="0"/>
                        </a:rPr>
                        <a:t>  Tăng cường thu hút du lịch MICE, triển khai hiệu quả kế hoạch thu hút du lịch trong mùa thấp điểm</a:t>
                      </a:r>
                    </a:p>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endParaRPr lang="vi-VN" sz="2400" b="0" kern="120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400" b="0" kern="1200">
                        <a:solidFill>
                          <a:schemeClr val="tx1"/>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318883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 Tài chính, ngân sách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nvGraphicFramePr>
        <p:xfrm>
          <a:off x="597101" y="1331709"/>
          <a:ext cx="10997798" cy="3779520"/>
        </p:xfrm>
        <a:graphic>
          <a:graphicData uri="http://schemas.openxmlformats.org/drawingml/2006/table">
            <a:tbl>
              <a:tblPr firstRow="1" bandRow="1"/>
              <a:tblGrid>
                <a:gridCol w="1099779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Tăng cường công tác quản lý thu, chống thất thu, giảm nợ đọng thuế</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Tiếp tục hỗ trợ doanh nghiệp được hưởng tối đa các chính sách ưu đãi, hỗ trợ tháo gỡ khó khăn</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Triển khai thực hiện kịp thời việc thu tiền sử dụng đất và tiền thuê đất năm 2023 theo kế hoạch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a:solidFill>
                            <a:schemeClr val="dk1"/>
                          </a:solidFill>
                          <a:effectLst/>
                          <a:latin typeface="Times New Roman" panose="02020603050405020304" pitchFamily="18" charset="0"/>
                          <a:ea typeface="+mn-ea"/>
                          <a:cs typeface="Times New Roman" panose="02020603050405020304" pitchFamily="18" charset="0"/>
                        </a:rPr>
                        <a:t>Đảm bảo chi ngân sách theo đúng tiêu chuẩn, định mức, tiết kiệm, hiệu quả</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225642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5. Đầu tư công</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4160735780"/>
              </p:ext>
            </p:extLst>
          </p:nvPr>
        </p:nvGraphicFramePr>
        <p:xfrm>
          <a:off x="483849" y="1356876"/>
          <a:ext cx="11224301" cy="5090160"/>
        </p:xfrm>
        <a:graphic>
          <a:graphicData uri="http://schemas.openxmlformats.org/drawingml/2006/table">
            <a:tbl>
              <a:tblPr firstRow="1" bandRow="1"/>
              <a:tblGrid>
                <a:gridCol w="11224301">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Đẩy nhanh tiến độ giải ngân vốn đầu tư công những tháng cuối năm 2023 theo chỉ đạo tại Công điện số 749/CĐ-TTg ngày 18/8/2023 của Thủ tướng Chính phủ, Công văn số 6325/UBND-VX ngày 31/8/2023 của UBND tỉnh.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Các huyện, thị xã, thành phố cần khẩn trương thực hiện rà soát, điều chỉnh kế hoạch vốn đầu tư công năm 2023 do cấp mình quản lý trước ngày 15/11/2023; phấn đấu đến 31/12/2023, tỷ lệ giải ngân đạt 95% (riêng kế hoạch vốn năm 2022 được cấp thẩm quyền cho phép kéo dài sang năm 2023 đạt 100%), đến 31/01/2024 đạt 100% kế hoạch vốn giao đối với tất cả các nguồn vốn.</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Hoàn thành công tác giải phóng mặt bằng đường cao tốc Bắc - Nam phía Đông, đoạn qua địa bàn tỉnh</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9820112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Đầu tư ngoài ngân sách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nvGraphicFramePr>
        <p:xfrm>
          <a:off x="428007" y="1423987"/>
          <a:ext cx="11291413" cy="3535680"/>
        </p:xfrm>
        <a:graphic>
          <a:graphicData uri="http://schemas.openxmlformats.org/drawingml/2006/table">
            <a:tbl>
              <a:tblPr firstRow="1" bandRow="1"/>
              <a:tblGrid>
                <a:gridCol w="11291413">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2400" b="0" kern="1200" dirty="0">
                          <a:solidFill>
                            <a:schemeClr val="dk1"/>
                          </a:solidFill>
                          <a:effectLst/>
                          <a:latin typeface="Times New Roman" panose="02020603050405020304" pitchFamily="18" charset="0"/>
                          <a:ea typeface="+mn-ea"/>
                          <a:cs typeface="Times New Roman" panose="02020603050405020304" pitchFamily="18" charset="0"/>
                        </a:rPr>
                        <a:t>T</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ích cực xúc tiến, mời gọi đầu tư các dự án ngoài ngân sách, tạo mọi điều kiện thuận lợi cho các nhà đầu tư khảo sát, hoàn thiện thủ tục đầu tư, triển khai thực hiện dự án trong thời gian sớm nhất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GPMB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sớm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hoạt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động</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tục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hạ</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tầng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khu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cụm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nghiệp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làng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nghề</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bàn</a:t>
                      </a:r>
                      <a:r>
                        <a:rPr lang="en-US" sz="2400" b="0" kern="1200">
                          <a:solidFill>
                            <a:schemeClr val="dk1"/>
                          </a:solidFill>
                          <a:effectLst/>
                          <a:latin typeface="Times New Roman" panose="02020603050405020304" pitchFamily="18" charset="0"/>
                          <a:ea typeface="+mn-ea"/>
                          <a:cs typeface="Times New Roman" panose="02020603050405020304" pitchFamily="18" charset="0"/>
                        </a:rPr>
                        <a:t> tỉnh</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Hoàn thành việc ban hành “Quy chế phối hợp giải quyết các thủ tục hành chính về đầu tư, xây dựng, đất đai, môi trường và phòng cháy chữa cháy trên địa bàn tỉnh”</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266266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2247637-6FF1-DA1B-ADA0-92BEB9DE1D80}"/>
              </a:ext>
            </a:extLst>
          </p:cNvPr>
          <p:cNvSpPr txBox="1"/>
          <p:nvPr/>
        </p:nvSpPr>
        <p:spPr>
          <a:xfrm>
            <a:off x="683965" y="231872"/>
            <a:ext cx="9871732"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THỰC HIỆN CHỈ TIÊU HĐND VÀ UBND TỈNH GIAO (tt)</a:t>
            </a:r>
          </a:p>
        </p:txBody>
      </p:sp>
      <p:graphicFrame>
        <p:nvGraphicFramePr>
          <p:cNvPr id="4" name="Table 3">
            <a:extLst>
              <a:ext uri="{FF2B5EF4-FFF2-40B4-BE49-F238E27FC236}">
                <a16:creationId xmlns:a16="http://schemas.microsoft.com/office/drawing/2014/main" id="{5020B333-EFC8-29D8-5953-07CE7DED9BBA}"/>
              </a:ext>
            </a:extLst>
          </p:cNvPr>
          <p:cNvGraphicFramePr>
            <a:graphicFrameLocks noGrp="1"/>
          </p:cNvGraphicFramePr>
          <p:nvPr>
            <p:extLst>
              <p:ext uri="{D42A27DB-BD31-4B8C-83A1-F6EECF244321}">
                <p14:modId xmlns:p14="http://schemas.microsoft.com/office/powerpoint/2010/main" val="1764872095"/>
              </p:ext>
            </p:extLst>
          </p:nvPr>
        </p:nvGraphicFramePr>
        <p:xfrm>
          <a:off x="864878" y="1105017"/>
          <a:ext cx="10216980" cy="5287396"/>
        </p:xfrm>
        <a:graphic>
          <a:graphicData uri="http://schemas.openxmlformats.org/drawingml/2006/table">
            <a:tbl>
              <a:tblPr/>
              <a:tblGrid>
                <a:gridCol w="551559">
                  <a:extLst>
                    <a:ext uri="{9D8B030D-6E8A-4147-A177-3AD203B41FA5}">
                      <a16:colId xmlns:a16="http://schemas.microsoft.com/office/drawing/2014/main" val="2974983243"/>
                    </a:ext>
                  </a:extLst>
                </a:gridCol>
                <a:gridCol w="4205639">
                  <a:extLst>
                    <a:ext uri="{9D8B030D-6E8A-4147-A177-3AD203B41FA5}">
                      <a16:colId xmlns:a16="http://schemas.microsoft.com/office/drawing/2014/main" val="784990590"/>
                    </a:ext>
                  </a:extLst>
                </a:gridCol>
                <a:gridCol w="840471">
                  <a:extLst>
                    <a:ext uri="{9D8B030D-6E8A-4147-A177-3AD203B41FA5}">
                      <a16:colId xmlns:a16="http://schemas.microsoft.com/office/drawing/2014/main" val="2446275633"/>
                    </a:ext>
                  </a:extLst>
                </a:gridCol>
                <a:gridCol w="1103119">
                  <a:extLst>
                    <a:ext uri="{9D8B030D-6E8A-4147-A177-3AD203B41FA5}">
                      <a16:colId xmlns:a16="http://schemas.microsoft.com/office/drawing/2014/main" val="3616997878"/>
                    </a:ext>
                  </a:extLst>
                </a:gridCol>
                <a:gridCol w="1172064">
                  <a:extLst>
                    <a:ext uri="{9D8B030D-6E8A-4147-A177-3AD203B41FA5}">
                      <a16:colId xmlns:a16="http://schemas.microsoft.com/office/drawing/2014/main" val="3069490958"/>
                    </a:ext>
                  </a:extLst>
                </a:gridCol>
                <a:gridCol w="1172064">
                  <a:extLst>
                    <a:ext uri="{9D8B030D-6E8A-4147-A177-3AD203B41FA5}">
                      <a16:colId xmlns:a16="http://schemas.microsoft.com/office/drawing/2014/main" val="2185677894"/>
                    </a:ext>
                  </a:extLst>
                </a:gridCol>
                <a:gridCol w="1172064">
                  <a:extLst>
                    <a:ext uri="{9D8B030D-6E8A-4147-A177-3AD203B41FA5}">
                      <a16:colId xmlns:a16="http://schemas.microsoft.com/office/drawing/2014/main" val="181224448"/>
                    </a:ext>
                  </a:extLst>
                </a:gridCol>
              </a:tblGrid>
              <a:tr h="704021">
                <a:tc>
                  <a:txBody>
                    <a:bodyPr/>
                    <a:lstStyle/>
                    <a:p>
                      <a:pPr algn="ctr" fontAlgn="ctr"/>
                      <a:r>
                        <a:rPr lang="vi-VN" sz="1400" b="1" i="0" u="none" strike="noStrike">
                          <a:solidFill>
                            <a:srgbClr val="000000"/>
                          </a:solidFill>
                          <a:effectLst/>
                          <a:latin typeface="Times New Roman" panose="02020603050405020304" pitchFamily="18" charset="0"/>
                        </a:rPr>
                        <a:t>STT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400" b="1" i="0" u="none" strike="noStrike">
                          <a:solidFill>
                            <a:srgbClr val="000000"/>
                          </a:solidFill>
                          <a:effectLst/>
                          <a:latin typeface="Times New Roman" panose="02020603050405020304" pitchFamily="18" charset="0"/>
                        </a:rPr>
                        <a:t>Chỉ tiêu</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400" b="1" i="0" u="none" strike="noStrike">
                          <a:solidFill>
                            <a:srgbClr val="000000"/>
                          </a:solidFill>
                          <a:effectLst/>
                          <a:latin typeface="Times New Roman" panose="02020603050405020304" pitchFamily="18" charset="0"/>
                        </a:rPr>
                        <a:t>Đơn vị</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400" b="1" i="0" u="none" strike="noStrike">
                          <a:solidFill>
                            <a:srgbClr val="000000"/>
                          </a:solidFill>
                          <a:effectLst/>
                          <a:latin typeface="Times New Roman" panose="02020603050405020304" pitchFamily="18" charset="0"/>
                        </a:rPr>
                        <a:t>Kế hoạch năm 2023</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400" b="1" i="0" u="none" strike="noStrike">
                          <a:solidFill>
                            <a:srgbClr val="000000"/>
                          </a:solidFill>
                          <a:effectLst/>
                          <a:latin typeface="Times New Roman" panose="02020603050405020304" pitchFamily="18" charset="0"/>
                        </a:rPr>
                        <a:t>Thực hiện tháng 10 năm 2023</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400" b="1" i="0" u="none" strike="noStrike">
                          <a:solidFill>
                            <a:srgbClr val="000000"/>
                          </a:solidFill>
                          <a:effectLst/>
                          <a:latin typeface="Times New Roman" panose="02020603050405020304" pitchFamily="18" charset="0"/>
                        </a:rPr>
                        <a:t>Lũy kế 10 tháng năm 2023</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400" b="1" i="0" u="none" strike="noStrike">
                          <a:solidFill>
                            <a:srgbClr val="000000"/>
                          </a:solidFill>
                          <a:effectLst/>
                          <a:latin typeface="Times New Roman" panose="02020603050405020304" pitchFamily="18" charset="0"/>
                        </a:rPr>
                        <a:t>Thực hiện 10 tháng so với kế hoạch năm</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526486789"/>
                  </a:ext>
                </a:extLst>
              </a:tr>
              <a:tr h="258073">
                <a:tc>
                  <a:txBody>
                    <a:bodyPr/>
                    <a:lstStyle/>
                    <a:p>
                      <a:pPr algn="ctr" fontAlgn="ctr"/>
                      <a:r>
                        <a:rPr lang="vi-VN" sz="1400" b="1" i="0" u="none" strike="noStrike">
                          <a:solidFill>
                            <a:srgbClr val="000000"/>
                          </a:solidFill>
                          <a:effectLst/>
                          <a:latin typeface="Times New Roman" panose="02020603050405020304" pitchFamily="18" charset="0"/>
                        </a:rPr>
                        <a:t>I</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vi-VN" sz="1400" b="1" i="0" u="none" strike="noStrike">
                          <a:solidFill>
                            <a:srgbClr val="000000"/>
                          </a:solidFill>
                          <a:effectLst/>
                          <a:latin typeface="Times New Roman" panose="02020603050405020304" pitchFamily="18" charset="0"/>
                        </a:rPr>
                        <a:t>CHỈ TIÊU HỘI ĐỒNG NHÂN DÂN TỈNH GIAO</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vi-VN" sz="1400" b="1" i="0" u="none" strike="noStrike">
                          <a:solidFill>
                            <a:srgbClr val="000000"/>
                          </a:solidFill>
                          <a:effectLst/>
                          <a:latin typeface="Times New Roman" panose="02020603050405020304" pitchFamily="18" charset="0"/>
                        </a:rPr>
                        <a:t> </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vi-VN" sz="1400" b="1" i="0" u="none" strike="noStrike">
                          <a:solidFill>
                            <a:srgbClr val="000000"/>
                          </a:solidFill>
                          <a:effectLst/>
                          <a:latin typeface="Times New Roman" panose="02020603050405020304" pitchFamily="18" charset="0"/>
                        </a:rPr>
                        <a:t> </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vi-VN" sz="1400" b="0" i="0" u="none" strike="noStrike">
                          <a:solidFill>
                            <a:srgbClr val="000000"/>
                          </a:solidFill>
                          <a:effectLst/>
                          <a:latin typeface="Times New Roman" panose="02020603050405020304" pitchFamily="18" charset="0"/>
                        </a:rPr>
                        <a:t> </a:t>
                      </a:r>
                    </a:p>
                  </a:txBody>
                  <a:tcPr marL="8495" marR="8495" marT="84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vi-VN" sz="1400" b="0" i="0" u="none" strike="noStrike">
                          <a:solidFill>
                            <a:srgbClr val="000000"/>
                          </a:solidFill>
                          <a:effectLst/>
                          <a:latin typeface="Times New Roman" panose="02020603050405020304" pitchFamily="18" charset="0"/>
                        </a:rPr>
                        <a:t> </a:t>
                      </a:r>
                    </a:p>
                  </a:txBody>
                  <a:tcPr marL="8495" marR="8495" marT="84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vi-VN" sz="1400" b="0" i="0" u="none" strike="noStrike">
                          <a:solidFill>
                            <a:srgbClr val="000000"/>
                          </a:solidFill>
                          <a:effectLst/>
                          <a:latin typeface="Times New Roman" panose="02020603050405020304" pitchFamily="18" charset="0"/>
                        </a:rPr>
                        <a:t> </a:t>
                      </a:r>
                    </a:p>
                  </a:txBody>
                  <a:tcPr marL="8495" marR="8495" marT="84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861615997"/>
                  </a:ext>
                </a:extLst>
              </a:tr>
              <a:tr h="516145">
                <a:tc>
                  <a:txBody>
                    <a:bodyPr/>
                    <a:lstStyle/>
                    <a:p>
                      <a:pPr algn="ctr" fontAlgn="ctr"/>
                      <a:r>
                        <a:rPr lang="vi-VN" sz="1400" b="0" i="0" u="none" strike="noStrike">
                          <a:solidFill>
                            <a:srgbClr val="000000"/>
                          </a:solidFill>
                          <a:effectLst/>
                          <a:latin typeface="Times New Roman" panose="02020603050405020304" pitchFamily="18" charset="0"/>
                        </a:rPr>
                        <a:t>6</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Duy trì mức sinh thay thế bình quân mỗi phụ nữ trong độ tuổi sinh đẻ có từ 2,0 đến 2,2 con</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Duy trì</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332073"/>
                  </a:ext>
                </a:extLst>
              </a:tr>
              <a:tr h="258073">
                <a:tc>
                  <a:txBody>
                    <a:bodyPr/>
                    <a:lstStyle/>
                    <a:p>
                      <a:pPr algn="ctr" fontAlgn="ctr"/>
                      <a:r>
                        <a:rPr lang="vi-VN" sz="1400" b="0" i="0" u="none" strike="noStrike">
                          <a:solidFill>
                            <a:srgbClr val="000000"/>
                          </a:solidFill>
                          <a:effectLst/>
                          <a:latin typeface="Times New Roman" panose="02020603050405020304" pitchFamily="18" charset="0"/>
                        </a:rPr>
                        <a:t>7</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Tạo việc làm mới</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Người</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28.500</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9051574"/>
                  </a:ext>
                </a:extLst>
              </a:tr>
              <a:tr h="258073">
                <a:tc>
                  <a:txBody>
                    <a:bodyPr/>
                    <a:lstStyle/>
                    <a:p>
                      <a:pPr algn="ctr" fontAlgn="ctr"/>
                      <a:r>
                        <a:rPr lang="vi-VN" sz="1400" b="0" i="0" u="none" strike="noStrike">
                          <a:solidFill>
                            <a:srgbClr val="000000"/>
                          </a:solidFill>
                          <a:effectLst/>
                          <a:latin typeface="Times New Roman" panose="02020603050405020304" pitchFamily="18" charset="0"/>
                        </a:rPr>
                        <a:t>8</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lao động đã qua đào tạo, bồi dưỡng nghề</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62</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416187"/>
                  </a:ext>
                </a:extLst>
              </a:tr>
              <a:tr h="258073">
                <a:tc>
                  <a:txBody>
                    <a:bodyPr/>
                    <a:lstStyle/>
                    <a:p>
                      <a:pPr algn="ctr" fontAlgn="ctr"/>
                      <a:r>
                        <a:rPr lang="vi-VN" sz="1400" b="0" i="0" u="none" strike="noStrike">
                          <a:solidFill>
                            <a:srgbClr val="000000"/>
                          </a:solidFill>
                          <a:effectLst/>
                          <a:latin typeface="Times New Roman" panose="02020603050405020304" pitchFamily="18" charset="0"/>
                        </a:rPr>
                        <a:t>9</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Giảm tỷ lệ hộ nghèo theo tiêu chí mới</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1,8</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1231144"/>
                  </a:ext>
                </a:extLst>
              </a:tr>
              <a:tr h="258073">
                <a:tc>
                  <a:txBody>
                    <a:bodyPr/>
                    <a:lstStyle/>
                    <a:p>
                      <a:pPr algn="ctr" fontAlgn="ctr"/>
                      <a:r>
                        <a:rPr lang="vi-VN" sz="1400" b="0" i="0" u="none" strike="noStrike">
                          <a:solidFill>
                            <a:srgbClr val="000000"/>
                          </a:solidFill>
                          <a:effectLst/>
                          <a:latin typeface="Times New Roman" panose="02020603050405020304" pitchFamily="18" charset="0"/>
                        </a:rPr>
                        <a:t>10</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dân số tham gia bảo hiểm y tế</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96,05</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339249"/>
                  </a:ext>
                </a:extLst>
              </a:tr>
              <a:tr h="258073">
                <a:tc>
                  <a:txBody>
                    <a:bodyPr/>
                    <a:lstStyle/>
                    <a:p>
                      <a:pPr algn="ctr" fontAlgn="ctr"/>
                      <a:r>
                        <a:rPr lang="vi-VN" sz="1400" b="0" i="0" u="none" strike="noStrike">
                          <a:solidFill>
                            <a:srgbClr val="000000"/>
                          </a:solidFill>
                          <a:effectLst/>
                          <a:latin typeface="Times New Roman" panose="02020603050405020304" pitchFamily="18" charset="0"/>
                        </a:rPr>
                        <a:t>11</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người lao động tham gia bảo hiểm xã hội</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18,21</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770726"/>
                  </a:ext>
                </a:extLst>
              </a:tr>
              <a:tr h="258073">
                <a:tc>
                  <a:txBody>
                    <a:bodyPr/>
                    <a:lstStyle/>
                    <a:p>
                      <a:pPr algn="ctr" fontAlgn="ctr"/>
                      <a:r>
                        <a:rPr lang="vi-VN" sz="1400" b="0" i="0" u="none" strike="noStrike">
                          <a:solidFill>
                            <a:srgbClr val="000000"/>
                          </a:solidFill>
                          <a:effectLst/>
                          <a:latin typeface="Times New Roman" panose="02020603050405020304" pitchFamily="18" charset="0"/>
                        </a:rPr>
                        <a:t>12</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trạm y tế có bác sỹ</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100</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855980"/>
                  </a:ext>
                </a:extLst>
              </a:tr>
              <a:tr h="258073">
                <a:tc>
                  <a:txBody>
                    <a:bodyPr/>
                    <a:lstStyle/>
                    <a:p>
                      <a:pPr algn="ctr" fontAlgn="ctr"/>
                      <a:r>
                        <a:rPr lang="vi-VN" sz="1400" b="0" i="0" u="none" strike="noStrike">
                          <a:solidFill>
                            <a:srgbClr val="000000"/>
                          </a:solidFill>
                          <a:effectLst/>
                          <a:latin typeface="Times New Roman" panose="02020603050405020304" pitchFamily="18" charset="0"/>
                        </a:rPr>
                        <a:t>13</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xã đạt chuẩn quốc gia về y tế</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100</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8966497"/>
                  </a:ext>
                </a:extLst>
              </a:tr>
              <a:tr h="258073">
                <a:tc>
                  <a:txBody>
                    <a:bodyPr/>
                    <a:lstStyle/>
                    <a:p>
                      <a:pPr algn="ctr" fontAlgn="ctr"/>
                      <a:r>
                        <a:rPr lang="vi-VN" sz="1400" b="0" i="0" u="none" strike="noStrike">
                          <a:solidFill>
                            <a:srgbClr val="000000"/>
                          </a:solidFill>
                          <a:effectLst/>
                          <a:latin typeface="Times New Roman" panose="02020603050405020304" pitchFamily="18" charset="0"/>
                        </a:rPr>
                        <a:t>14</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Số giường bệnh trên 1 vạn dân </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Giường</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35,5</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565061"/>
                  </a:ext>
                </a:extLst>
              </a:tr>
              <a:tr h="454208">
                <a:tc>
                  <a:txBody>
                    <a:bodyPr/>
                    <a:lstStyle/>
                    <a:p>
                      <a:pPr algn="ctr" fontAlgn="ctr"/>
                      <a:r>
                        <a:rPr lang="vi-VN" sz="1400" b="0" i="0" u="none" strike="noStrike">
                          <a:solidFill>
                            <a:srgbClr val="000000"/>
                          </a:solidFill>
                          <a:effectLst/>
                          <a:latin typeface="Times New Roman" panose="02020603050405020304" pitchFamily="18" charset="0"/>
                        </a:rPr>
                        <a:t>15</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trẻ em dưới 5 tuổi suy dinh dưỡng thể nhẹ cân </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 7,3</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78944"/>
                  </a:ext>
                </a:extLst>
              </a:tr>
              <a:tr h="258073">
                <a:tc>
                  <a:txBody>
                    <a:bodyPr/>
                    <a:lstStyle/>
                    <a:p>
                      <a:pPr algn="ctr" fontAlgn="ctr"/>
                      <a:r>
                        <a:rPr lang="vi-VN" sz="1400" b="0" i="0" u="none" strike="noStrike">
                          <a:solidFill>
                            <a:srgbClr val="000000"/>
                          </a:solidFill>
                          <a:effectLst/>
                          <a:latin typeface="Times New Roman" panose="02020603050405020304" pitchFamily="18" charset="0"/>
                        </a:rPr>
                        <a:t>16</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che phủ rừng</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57,3</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6382950"/>
                  </a:ext>
                </a:extLst>
              </a:tr>
              <a:tr h="258073">
                <a:tc>
                  <a:txBody>
                    <a:bodyPr/>
                    <a:lstStyle/>
                    <a:p>
                      <a:pPr algn="ctr" fontAlgn="ctr"/>
                      <a:r>
                        <a:rPr lang="vi-VN" sz="1400" b="0" i="0" u="none" strike="noStrike">
                          <a:solidFill>
                            <a:srgbClr val="000000"/>
                          </a:solidFill>
                          <a:effectLst/>
                          <a:latin typeface="Times New Roman" panose="02020603050405020304" pitchFamily="18" charset="0"/>
                        </a:rPr>
                        <a:t>17</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dân cư nông thôn sử dụng nước hợp vệ sinh</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100</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8325024"/>
                  </a:ext>
                </a:extLst>
              </a:tr>
              <a:tr h="258073">
                <a:tc>
                  <a:txBody>
                    <a:bodyPr/>
                    <a:lstStyle/>
                    <a:p>
                      <a:pPr algn="ctr" fontAlgn="ctr"/>
                      <a:r>
                        <a:rPr lang="vi-VN" sz="1400" b="0" i="0" u="none" strike="noStrike">
                          <a:solidFill>
                            <a:srgbClr val="000000"/>
                          </a:solidFill>
                          <a:effectLst/>
                          <a:latin typeface="Times New Roman" panose="02020603050405020304" pitchFamily="18" charset="0"/>
                        </a:rPr>
                        <a:t> </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1" u="none" strike="noStrike">
                          <a:solidFill>
                            <a:srgbClr val="000000"/>
                          </a:solidFill>
                          <a:effectLst/>
                          <a:latin typeface="Times New Roman" panose="02020603050405020304" pitchFamily="18" charset="0"/>
                        </a:rPr>
                        <a:t>Trong đó: Tỷ lệ sử dụng nước sạch</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1" u="none" strike="noStrike">
                          <a:solidFill>
                            <a:srgbClr val="000000"/>
                          </a:solidFill>
                          <a:effectLst/>
                          <a:latin typeface="Times New Roman" panose="02020603050405020304" pitchFamily="18" charset="0"/>
                        </a:rPr>
                        <a:t>33</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8944605"/>
                  </a:ext>
                </a:extLst>
              </a:tr>
              <a:tr h="258073">
                <a:tc>
                  <a:txBody>
                    <a:bodyPr/>
                    <a:lstStyle/>
                    <a:p>
                      <a:pPr algn="ctr" fontAlgn="ctr"/>
                      <a:r>
                        <a:rPr lang="vi-VN" sz="1400" b="0" i="0" u="none" strike="noStrike">
                          <a:solidFill>
                            <a:srgbClr val="000000"/>
                          </a:solidFill>
                          <a:effectLst/>
                          <a:latin typeface="Times New Roman" panose="02020603050405020304" pitchFamily="18" charset="0"/>
                        </a:rPr>
                        <a:t>18</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dân cư đô thị sử dụng nước sạch</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85,07</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117802"/>
                  </a:ext>
                </a:extLst>
              </a:tr>
              <a:tr h="258073">
                <a:tc>
                  <a:txBody>
                    <a:bodyPr/>
                    <a:lstStyle/>
                    <a:p>
                      <a:pPr algn="ctr" fontAlgn="ctr"/>
                      <a:r>
                        <a:rPr lang="vi-VN" sz="1400" b="0" i="0" u="none" strike="noStrike">
                          <a:solidFill>
                            <a:srgbClr val="000000"/>
                          </a:solidFill>
                          <a:effectLst/>
                          <a:latin typeface="Times New Roman" panose="02020603050405020304" pitchFamily="18" charset="0"/>
                        </a:rPr>
                        <a:t>19</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400" b="0" i="0" u="none" strike="noStrike">
                          <a:solidFill>
                            <a:srgbClr val="000000"/>
                          </a:solidFill>
                          <a:effectLst/>
                          <a:latin typeface="Times New Roman" panose="02020603050405020304" pitchFamily="18" charset="0"/>
                        </a:rPr>
                        <a:t>Tỷ lệ chất thải rắn ở đô thị được thu gom</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85</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8495" marR="8495" marT="84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049535"/>
                  </a:ext>
                </a:extLst>
              </a:tr>
            </a:tbl>
          </a:graphicData>
        </a:graphic>
      </p:graphicFrame>
    </p:spTree>
    <p:extLst>
      <p:ext uri="{BB962C8B-B14F-4D97-AF65-F5344CB8AC3E}">
        <p14:creationId xmlns:p14="http://schemas.microsoft.com/office/powerpoint/2010/main" val="1664881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7. Văn hóa – xã hội</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60194150"/>
              </p:ext>
            </p:extLst>
          </p:nvPr>
        </p:nvGraphicFramePr>
        <p:xfrm>
          <a:off x="453174" y="1499488"/>
          <a:ext cx="11324969" cy="2709904"/>
        </p:xfrm>
        <a:graphic>
          <a:graphicData uri="http://schemas.openxmlformats.org/drawingml/2006/table">
            <a:tbl>
              <a:tblPr firstRow="1" bandRow="1"/>
              <a:tblGrid>
                <a:gridCol w="11324969">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Tiếp tục thực hiện nhiệm vụ phòng, chống dịch bệnh trên địa bàn tỉnh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Thực hiện tốt công tác bảo trợ xã hội, chính sách đối với người có công, công tác bảo vệ chăm sóc trẻ em...</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Tiếp tục tổ chức các Hội nghị, Hội thảo khoa học theo kế hoạch năm 2023</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023959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8. Nội chính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493051198"/>
              </p:ext>
            </p:extLst>
          </p:nvPr>
        </p:nvGraphicFramePr>
        <p:xfrm>
          <a:off x="559351" y="1415598"/>
          <a:ext cx="11073298" cy="4206240"/>
        </p:xfrm>
        <a:graphic>
          <a:graphicData uri="http://schemas.openxmlformats.org/drawingml/2006/table">
            <a:tbl>
              <a:tblPr firstRow="1" bandRow="1"/>
              <a:tblGrid>
                <a:gridCol w="1107329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Tiếp tục đẩy mạnh cải cách hành chính, rà soát, kiên quyết cắt giảm thủ tục hành chính thực chất, hiệu quả, bảo đảm thông thoáng thuận lợi, không gây phiền hà cho người dân, doanh nghiệp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Thực hiện kịp thời, hiệu quả các nhiệm vụ theo Đề án 06 của Chính phủ</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Tăng cường công tác quốc phòng - an ninh, bảo đảm trật tự an toàn xã hội</a:t>
                      </a:r>
                      <a:r>
                        <a:rPr lang="vi-VN" sz="2400" b="0" kern="1200">
                          <a:solidFill>
                            <a:schemeClr val="dk1"/>
                          </a:solidFill>
                          <a:effectLst/>
                          <a:latin typeface="Times New Roman" panose="02020603050405020304" pitchFamily="18" charset="0"/>
                          <a:ea typeface="+mn-ea"/>
                          <a:cs typeface="Times New Roman" panose="02020603050405020304" pitchFamily="18" charset="0"/>
                        </a:rPr>
                        <a:t>, đặc biệt là giảm thiểu tai nạn giao thông</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Các sở, ngành, địa phương triển khai thực hiện nghiêm túc, đầy đủ các quy định liên quan đến công tác phòng cháy, chữa cháy trên địa bàn tỉnh; thường xuyên kiểm tra, rà soát các công trình, cơ sở có nguy cơ cháy, nổ cao trên địa bàn, nhất là các chung cư, nhà ở tập thể, các cơ sở kinh doanh dịch vụ cho thuê trọ... </a:t>
                      </a:r>
                      <a:r>
                        <a:rPr lang="vi-VN" sz="2400"/>
                        <a:t>đông người</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55264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8997656" cy="461665"/>
          </a:xfrm>
          <a:prstGeom prst="rect">
            <a:avLst/>
          </a:prstGeom>
          <a:noFill/>
        </p:spPr>
        <p:txBody>
          <a:bodyPr wrap="square">
            <a:spAutoFit/>
          </a:bodyPr>
          <a:lstStyle/>
          <a:p>
            <a:pPr>
              <a:lnSpc>
                <a:spcPct val="100000"/>
              </a:lnSpc>
            </a:pPr>
            <a:r>
              <a:rPr lang="en-US" sz="2400" b="1" dirty="0">
                <a:latin typeface="Times New Roman" panose="02020603050405020304" pitchFamily="18" charset="0"/>
                <a:cs typeface="Times New Roman" panose="02020603050405020304" pitchFamily="18" charset="0"/>
              </a:rPr>
              <a:t>9</a:t>
            </a:r>
            <a:r>
              <a:rPr lang="vi-VN"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tỉnh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kỳ</a:t>
            </a:r>
            <a:r>
              <a:rPr lang="en-US" sz="2400" b="1" dirty="0">
                <a:latin typeface="Times New Roman" panose="02020603050405020304" pitchFamily="18" charset="0"/>
                <a:cs typeface="Times New Roman" panose="02020603050405020304" pitchFamily="18" charset="0"/>
              </a:rPr>
              <a:t> 2021-2030, </a:t>
            </a:r>
            <a:r>
              <a:rPr lang="en-US" sz="2400" b="1" dirty="0" err="1">
                <a:latin typeface="Times New Roman" panose="02020603050405020304" pitchFamily="18" charset="0"/>
                <a:cs typeface="Times New Roman" panose="02020603050405020304" pitchFamily="18" charset="0"/>
              </a:rPr>
              <a:t>tầm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nhìn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2050</a:t>
            </a:r>
            <a:endParaRPr lang="vi-VN" sz="2400"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3783481578"/>
              </p:ext>
            </p:extLst>
          </p:nvPr>
        </p:nvGraphicFramePr>
        <p:xfrm>
          <a:off x="453174" y="1340098"/>
          <a:ext cx="11587655" cy="2709904"/>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baseline="0">
                          <a:solidFill>
                            <a:schemeClr val="tx1"/>
                          </a:solidFill>
                          <a:effectLst/>
                          <a:latin typeface="Times New Roman" panose="02020603050405020304" pitchFamily="18" charset="0"/>
                          <a:ea typeface="+mn-ea"/>
                          <a:cs typeface="Times New Roman" panose="02020603050405020304" pitchFamily="18" charset="0"/>
                        </a:rPr>
                        <a:t> Chuẩn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bị</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tác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tổ</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chức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công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bố</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Quy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kết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hợp</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hút</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để</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làm</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cơ</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sở</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khai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thực</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hiện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trong</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thời</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gian</a:t>
                      </a:r>
                      <a:r>
                        <a:rPr lang="en-US" sz="2400" b="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400" b="0" kern="1200" baseline="0" dirty="0" err="1">
                          <a:solidFill>
                            <a:schemeClr val="tx1"/>
                          </a:solidFill>
                          <a:effectLst/>
                          <a:latin typeface="Times New Roman" panose="02020603050405020304" pitchFamily="18" charset="0"/>
                          <a:ea typeface="+mn-ea"/>
                          <a:cs typeface="Times New Roman" panose="02020603050405020304" pitchFamily="18" charset="0"/>
                        </a:rPr>
                        <a:t>tới</a:t>
                      </a:r>
                      <a:endParaRPr lang="en-US" sz="2400" b="0" kern="1200" baseline="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375478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F7088-9928-7396-D267-659762DCD728}"/>
              </a:ext>
            </a:extLst>
          </p:cNvPr>
          <p:cNvSpPr/>
          <p:nvPr/>
        </p:nvSpPr>
        <p:spPr>
          <a:xfrm>
            <a:off x="1534023" y="4599541"/>
            <a:ext cx="9400596" cy="1323439"/>
          </a:xfrm>
          <a:prstGeom prst="rect">
            <a:avLst/>
          </a:prstGeom>
        </p:spPr>
        <p:txBody>
          <a:bodyPr wrap="square">
            <a:spAutoFit/>
          </a:bodyPr>
          <a:lstStyle/>
          <a:p>
            <a:pPr algn="ctr"/>
            <a:r>
              <a:rPr lang="en-US" sz="8000" b="1" i="1" spc="-10">
                <a:latin typeface="Times New Roman" panose="02020603050405020304" pitchFamily="18" charset="0"/>
                <a:ea typeface="Times New Roman" panose="02020603050405020304" pitchFamily="18" charset="0"/>
                <a:cs typeface="Times New Roman" panose="02020603050405020304" pitchFamily="18" charset="0"/>
              </a:rPr>
              <a:t>Trân trọng cảm ơn</a:t>
            </a:r>
            <a:r>
              <a:rPr lang="en-US" sz="8000" b="1" i="1"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500" b="1" i="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37181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99C3A99-3E83-02AA-4F66-9882F4B54011}"/>
              </a:ext>
            </a:extLst>
          </p:cNvPr>
          <p:cNvSpPr txBox="1"/>
          <p:nvPr/>
        </p:nvSpPr>
        <p:spPr>
          <a:xfrm>
            <a:off x="683964" y="231872"/>
            <a:ext cx="1033916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THỰC HIỆN CHỈ TIÊU HĐND VÀ UBND TỈNH GIAO (tt)</a:t>
            </a:r>
          </a:p>
        </p:txBody>
      </p:sp>
      <p:graphicFrame>
        <p:nvGraphicFramePr>
          <p:cNvPr id="4" name="Table 3">
            <a:extLst>
              <a:ext uri="{FF2B5EF4-FFF2-40B4-BE49-F238E27FC236}">
                <a16:creationId xmlns:a16="http://schemas.microsoft.com/office/drawing/2014/main" id="{EF79F3C1-6A7C-7752-F585-1667DE626849}"/>
              </a:ext>
            </a:extLst>
          </p:cNvPr>
          <p:cNvGraphicFramePr>
            <a:graphicFrameLocks noGrp="1"/>
          </p:cNvGraphicFramePr>
          <p:nvPr>
            <p:extLst>
              <p:ext uri="{D42A27DB-BD31-4B8C-83A1-F6EECF244321}">
                <p14:modId xmlns:p14="http://schemas.microsoft.com/office/powerpoint/2010/main" val="1453428157"/>
              </p:ext>
            </p:extLst>
          </p:nvPr>
        </p:nvGraphicFramePr>
        <p:xfrm>
          <a:off x="683964" y="1105017"/>
          <a:ext cx="10648951" cy="5243928"/>
        </p:xfrm>
        <a:graphic>
          <a:graphicData uri="http://schemas.openxmlformats.org/drawingml/2006/table">
            <a:tbl>
              <a:tblPr/>
              <a:tblGrid>
                <a:gridCol w="574879">
                  <a:extLst>
                    <a:ext uri="{9D8B030D-6E8A-4147-A177-3AD203B41FA5}">
                      <a16:colId xmlns:a16="http://schemas.microsoft.com/office/drawing/2014/main" val="971719452"/>
                    </a:ext>
                  </a:extLst>
                </a:gridCol>
                <a:gridCol w="4454060">
                  <a:extLst>
                    <a:ext uri="{9D8B030D-6E8A-4147-A177-3AD203B41FA5}">
                      <a16:colId xmlns:a16="http://schemas.microsoft.com/office/drawing/2014/main" val="3489336242"/>
                    </a:ext>
                  </a:extLst>
                </a:gridCol>
                <a:gridCol w="805400">
                  <a:extLst>
                    <a:ext uri="{9D8B030D-6E8A-4147-A177-3AD203B41FA5}">
                      <a16:colId xmlns:a16="http://schemas.microsoft.com/office/drawing/2014/main" val="1195734548"/>
                    </a:ext>
                  </a:extLst>
                </a:gridCol>
                <a:gridCol w="1149758">
                  <a:extLst>
                    <a:ext uri="{9D8B030D-6E8A-4147-A177-3AD203B41FA5}">
                      <a16:colId xmlns:a16="http://schemas.microsoft.com/office/drawing/2014/main" val="370161941"/>
                    </a:ext>
                  </a:extLst>
                </a:gridCol>
                <a:gridCol w="1221618">
                  <a:extLst>
                    <a:ext uri="{9D8B030D-6E8A-4147-A177-3AD203B41FA5}">
                      <a16:colId xmlns:a16="http://schemas.microsoft.com/office/drawing/2014/main" val="2234214326"/>
                    </a:ext>
                  </a:extLst>
                </a:gridCol>
                <a:gridCol w="1221618">
                  <a:extLst>
                    <a:ext uri="{9D8B030D-6E8A-4147-A177-3AD203B41FA5}">
                      <a16:colId xmlns:a16="http://schemas.microsoft.com/office/drawing/2014/main" val="4084179655"/>
                    </a:ext>
                  </a:extLst>
                </a:gridCol>
                <a:gridCol w="1221618">
                  <a:extLst>
                    <a:ext uri="{9D8B030D-6E8A-4147-A177-3AD203B41FA5}">
                      <a16:colId xmlns:a16="http://schemas.microsoft.com/office/drawing/2014/main" val="4058094544"/>
                    </a:ext>
                  </a:extLst>
                </a:gridCol>
              </a:tblGrid>
              <a:tr h="1001672">
                <a:tc>
                  <a:txBody>
                    <a:bodyPr/>
                    <a:lstStyle/>
                    <a:p>
                      <a:pPr algn="ctr" fontAlgn="ctr"/>
                      <a:r>
                        <a:rPr lang="vi-VN" sz="1800" b="1" i="0" u="none" strike="noStrike">
                          <a:solidFill>
                            <a:srgbClr val="000000"/>
                          </a:solidFill>
                          <a:effectLst/>
                          <a:latin typeface="Times New Roman" panose="02020603050405020304" pitchFamily="18" charset="0"/>
                        </a:rPr>
                        <a:t>STT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Chỉ tiêu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Đơn vị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Kế hoạch năm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Thực hiện tháng 10 năm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Lũy kế 10 tháng năm 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tc>
                  <a:txBody>
                    <a:bodyPr/>
                    <a:lstStyle/>
                    <a:p>
                      <a:pPr algn="ctr" fontAlgn="ctr"/>
                      <a:r>
                        <a:rPr lang="vi-VN" sz="1800" b="1" i="0" u="none" strike="noStrike">
                          <a:solidFill>
                            <a:srgbClr val="000000"/>
                          </a:solidFill>
                          <a:effectLst/>
                          <a:latin typeface="Times New Roman" panose="02020603050405020304" pitchFamily="18" charset="0"/>
                        </a:rPr>
                        <a:t>Thực hiện 10 tháng so với kế hoạch năm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0451290"/>
                  </a:ext>
                </a:extLst>
              </a:tr>
              <a:tr h="367182">
                <a:tc>
                  <a:txBody>
                    <a:bodyPr/>
                    <a:lstStyle/>
                    <a:p>
                      <a:pPr algn="ctr" fontAlgn="ctr"/>
                      <a:r>
                        <a:rPr lang="vi-VN" sz="1800" b="1" i="0" u="none" strike="noStrike">
                          <a:solidFill>
                            <a:srgbClr val="000000"/>
                          </a:solidFill>
                          <a:effectLst/>
                          <a:latin typeface="Times New Roman" panose="02020603050405020304" pitchFamily="18" charset="0"/>
                        </a:rPr>
                        <a:t>II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vi-VN" sz="1800" b="1" i="0" u="none" strike="noStrike">
                          <a:solidFill>
                            <a:srgbClr val="000000"/>
                          </a:solidFill>
                          <a:effectLst/>
                          <a:latin typeface="Times New Roman" panose="02020603050405020304" pitchFamily="18" charset="0"/>
                        </a:rPr>
                        <a:t>CÁC CHỈ TIÊU KHÁC UBND TỈNH GIAO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ctr" fontAlgn="ctr"/>
                      <a:r>
                        <a:rPr lang="vi-VN" sz="1800" b="0"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vi-VN" sz="18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vi-VN" sz="18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tc>
                  <a:txBody>
                    <a:bodyPr/>
                    <a:lstStyle/>
                    <a:p>
                      <a:pPr algn="l" fontAlgn="b"/>
                      <a:r>
                        <a:rPr lang="vi-VN" sz="1800" b="0" i="0" u="none" strike="noStrike">
                          <a:solidFill>
                            <a:srgbClr val="000000"/>
                          </a:solidFill>
                          <a:effectLst/>
                          <a:latin typeface="Times New Roman" panose="02020603050405020304" pitchFamily="18"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3608923647"/>
                  </a:ext>
                </a:extLst>
              </a:tr>
              <a:tr h="734364">
                <a:tc>
                  <a:txBody>
                    <a:bodyPr/>
                    <a:lstStyle/>
                    <a:p>
                      <a:pPr algn="ctr" fontAlgn="ctr"/>
                      <a:r>
                        <a:rPr lang="vi-VN" sz="1800" b="0" i="0" u="none" strike="noStrike">
                          <a:solidFill>
                            <a:srgbClr val="000000"/>
                          </a:solidFill>
                          <a:effectLst/>
                          <a:latin typeface="Times New Roman" panose="02020603050405020304" pitchFamily="18"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Tổng mức bán lẻ hàng hóa và doanh thu dịch vụ tiêu dùng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106.264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8.666,8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85.876,8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2665035"/>
                  </a:ext>
                </a:extLst>
              </a:tr>
              <a:tr h="367182">
                <a:tc>
                  <a:txBody>
                    <a:bodyPr/>
                    <a:lstStyle/>
                    <a:p>
                      <a:pPr algn="ctr" fontAlgn="ctr"/>
                      <a:r>
                        <a:rPr lang="vi-VN" sz="1800" b="0" i="0" u="none" strike="noStrike">
                          <a:solidFill>
                            <a:srgbClr val="000000"/>
                          </a:solidFill>
                          <a:effectLst/>
                          <a:latin typeface="Times New Roman" panose="02020603050405020304" pitchFamily="18"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xã đạt chuẩn nông thôn mới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Xã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8313889"/>
                  </a:ext>
                </a:extLst>
              </a:tr>
              <a:tr h="367182">
                <a:tc>
                  <a:txBody>
                    <a:bodyPr/>
                    <a:lstStyle/>
                    <a:p>
                      <a:pPr algn="ctr" fontAlgn="ctr"/>
                      <a:r>
                        <a:rPr lang="vi-VN" sz="1800" b="0" i="0" u="none" strike="noStrike">
                          <a:solidFill>
                            <a:srgbClr val="000000"/>
                          </a:solidFill>
                          <a:effectLst/>
                          <a:latin typeface="Times New Roman" panose="02020603050405020304" pitchFamily="18"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huyện đạt chuẩn nông thôn mới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Huyện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506462"/>
                  </a:ext>
                </a:extLst>
              </a:tr>
              <a:tr h="367182">
                <a:tc>
                  <a:txBody>
                    <a:bodyPr/>
                    <a:lstStyle/>
                    <a:p>
                      <a:pPr algn="ctr" fontAlgn="ctr"/>
                      <a:r>
                        <a:rPr lang="vi-VN" sz="1800" b="0" i="0" u="none" strike="noStrike">
                          <a:solidFill>
                            <a:srgbClr val="000000"/>
                          </a:solidFill>
                          <a:effectLst/>
                          <a:latin typeface="Times New Roman" panose="02020603050405020304" pitchFamily="18"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Tổng lượng khách du lịch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Lượt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5.000.000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249.600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4.568.840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91,38%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574677"/>
                  </a:ext>
                </a:extLst>
              </a:tr>
              <a:tr h="367182">
                <a:tc>
                  <a:txBody>
                    <a:bodyPr/>
                    <a:lstStyle/>
                    <a:p>
                      <a:pPr algn="ctr" fontAlgn="ctr"/>
                      <a:r>
                        <a:rPr lang="vi-VN" sz="1800" b="0" i="0" u="none" strike="noStrike">
                          <a:solidFill>
                            <a:srgbClr val="000000"/>
                          </a:solidFill>
                          <a:effectLst/>
                          <a:latin typeface="Times New Roman" panose="02020603050405020304" pitchFamily="18"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Doanh thu du lịch thuần túy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16.400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15.060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044666"/>
                  </a:ext>
                </a:extLst>
              </a:tr>
              <a:tr h="367182">
                <a:tc>
                  <a:txBody>
                    <a:bodyPr/>
                    <a:lstStyle/>
                    <a:p>
                      <a:pPr algn="ctr" fontAlgn="ctr"/>
                      <a:r>
                        <a:rPr lang="vi-VN" sz="1800" b="0" i="0" u="none" strike="noStrike">
                          <a:solidFill>
                            <a:srgbClr val="000000"/>
                          </a:solidFill>
                          <a:effectLst/>
                          <a:latin typeface="Times New Roman" panose="02020603050405020304" pitchFamily="18"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Thu hút dự án mới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Dự 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120,00%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7932410"/>
                  </a:ext>
                </a:extLst>
              </a:tr>
              <a:tr h="734364">
                <a:tc>
                  <a:txBody>
                    <a:bodyPr/>
                    <a:lstStyle/>
                    <a:p>
                      <a:pPr algn="ctr" fontAlgn="ctr"/>
                      <a:r>
                        <a:rPr lang="vi-VN" sz="1800" b="0" i="0" u="none" strike="noStrike">
                          <a:solidFill>
                            <a:srgbClr val="000000"/>
                          </a:solidFill>
                          <a:effectLst/>
                          <a:latin typeface="Times New Roman" panose="02020603050405020304" pitchFamily="18" charset="0"/>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doanh nghiệp thành lập mới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Số doanh nghiệp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926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2182134"/>
                  </a:ext>
                </a:extLst>
              </a:tr>
              <a:tr h="367182">
                <a:tc>
                  <a:txBody>
                    <a:bodyPr/>
                    <a:lstStyle/>
                    <a:p>
                      <a:pPr algn="ctr" fontAlgn="ctr"/>
                      <a:r>
                        <a:rPr lang="vi-VN" sz="1800" b="0" i="0" u="none" strike="noStrike">
                          <a:solidFill>
                            <a:srgbClr val="000000"/>
                          </a:solidFill>
                          <a:effectLst/>
                          <a:latin typeface="Times New Roman" panose="02020603050405020304" pitchFamily="18" charset="0"/>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vi-VN" sz="1800" b="0" i="0" u="none" strike="noStrike">
                          <a:solidFill>
                            <a:srgbClr val="000000"/>
                          </a:solidFill>
                          <a:effectLst/>
                          <a:latin typeface="Times New Roman" panose="02020603050405020304" pitchFamily="18" charset="0"/>
                        </a:rPr>
                        <a:t>Số vốn đăng ký của doanh nghiệp thành lập mới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Tỷ đồng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7.799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vi-VN" sz="1800" b="0" i="0" u="none" strike="noStrike">
                          <a:solidFill>
                            <a:srgbClr val="000000"/>
                          </a:solidFill>
                          <a:effectLst/>
                          <a:latin typeface="Times New Roman" panose="02020603050405020304" pitchFamily="18" charset="0"/>
                        </a:rPr>
                        <a:t>77,99%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270353"/>
                  </a:ext>
                </a:extLst>
              </a:tr>
            </a:tbl>
          </a:graphicData>
        </a:graphic>
      </p:graphicFrame>
    </p:spTree>
    <p:extLst>
      <p:ext uri="{BB962C8B-B14F-4D97-AF65-F5344CB8AC3E}">
        <p14:creationId xmlns:p14="http://schemas.microsoft.com/office/powerpoint/2010/main" val="3676880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111149" y="619232"/>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821592312"/>
              </p:ext>
            </p:extLst>
          </p:nvPr>
        </p:nvGraphicFramePr>
        <p:xfrm>
          <a:off x="302172" y="2599885"/>
          <a:ext cx="11587655" cy="2709904"/>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Hoạt động trồng trọt trong tháng 10/2023 tập trung chủ yếu vào việc chăm sóc các loại cây trồng vụ Mùa</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Diện tích gieo trồng cây hàng năm vụ Mùa năm 2023 ước đạt 15.892,2 ha, tăng 3,8% (tăng 585 ha) so với cùng kỳ</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Đối với cây lúa, diện tích gieo trồng ước đạt 4.330 ha, tăng 1,9% (tăng 78,9 ha); năng suất ước đạt 46,5 tạ/ha, tăng 0,9% (tăng 0,4 tạ/ha)</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4" name="Rectangle 3">
            <a:extLst>
              <a:ext uri="{FF2B5EF4-FFF2-40B4-BE49-F238E27FC236}">
                <a16:creationId xmlns:a16="http://schemas.microsoft.com/office/drawing/2014/main" id="{1FA84E38-1AE4-2FD2-269D-531A1D51424D}"/>
              </a:ext>
            </a:extLst>
          </p:cNvPr>
          <p:cNvSpPr/>
          <p:nvPr/>
        </p:nvSpPr>
        <p:spPr>
          <a:xfrm>
            <a:off x="1447660" y="1050831"/>
            <a:ext cx="2363789"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 </a:t>
            </a:r>
            <a:r>
              <a:rPr lang="en-US" sz="2400" b="1" spc="-20" err="1">
                <a:solidFill>
                  <a:srgbClr val="100717"/>
                </a:solidFill>
                <a:latin typeface="Times New Roman" panose="02020603050405020304" pitchFamily="18" charset="0"/>
                <a:cs typeface="Times New Roman" panose="02020603050405020304" pitchFamily="18" charset="0"/>
              </a:rPr>
              <a:t>Nông</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nghiệp</a:t>
            </a:r>
            <a:endParaRPr lang="en-US" sz="2400" b="1" spc="-20">
              <a:solidFill>
                <a:srgbClr val="100717"/>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4620DA0-DCF6-700E-9776-6805AE4114E9}"/>
              </a:ext>
            </a:extLst>
          </p:cNvPr>
          <p:cNvSpPr/>
          <p:nvPr/>
        </p:nvSpPr>
        <p:spPr>
          <a:xfrm>
            <a:off x="1897747" y="1453955"/>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err="1">
                <a:solidFill>
                  <a:srgbClr val="100717"/>
                </a:solidFill>
                <a:latin typeface="Times New Roman" panose="02020603050405020304" pitchFamily="18" charset="0"/>
                <a:cs typeface="Times New Roman" panose="02020603050405020304" pitchFamily="18" charset="0"/>
              </a:rPr>
              <a:t>Trồng</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trọt</a:t>
            </a:r>
            <a:endParaRPr lang="en-US" sz="2400" b="1" spc="-20">
              <a:solidFill>
                <a:srgbClr val="100717"/>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E322719-97A4-00CC-C0B6-CACE800FAA68}"/>
              </a:ext>
            </a:extLst>
          </p:cNvPr>
          <p:cNvSpPr/>
          <p:nvPr/>
        </p:nvSpPr>
        <p:spPr>
          <a:xfrm>
            <a:off x="2284336" y="1880095"/>
            <a:ext cx="1589089"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a) </a:t>
            </a:r>
            <a:r>
              <a:rPr lang="en-US" sz="2400" b="1" spc="-20" err="1">
                <a:solidFill>
                  <a:srgbClr val="100717"/>
                </a:solidFill>
                <a:latin typeface="Times New Roman" panose="02020603050405020304" pitchFamily="18" charset="0"/>
                <a:cs typeface="Times New Roman" panose="02020603050405020304" pitchFamily="18" charset="0"/>
              </a:rPr>
              <a:t>Vụ</a:t>
            </a:r>
            <a:r>
              <a:rPr lang="en-US" sz="2400" b="1" spc="-20">
                <a:solidFill>
                  <a:srgbClr val="100717"/>
                </a:solidFill>
                <a:latin typeface="Times New Roman" panose="02020603050405020304" pitchFamily="18" charset="0"/>
                <a:cs typeface="Times New Roman" panose="02020603050405020304" pitchFamily="18" charset="0"/>
              </a:rPr>
              <a:t> Mùa</a:t>
            </a:r>
          </a:p>
        </p:txBody>
      </p:sp>
      <p:sp>
        <p:nvSpPr>
          <p:cNvPr id="2" name="TextBox 1">
            <a:extLst>
              <a:ext uri="{FF2B5EF4-FFF2-40B4-BE49-F238E27FC236}">
                <a16:creationId xmlns:a16="http://schemas.microsoft.com/office/drawing/2014/main" id="{DD26251E-81C7-06F1-7885-14E83BF37741}"/>
              </a:ext>
            </a:extLst>
          </p:cNvPr>
          <p:cNvSpPr txBox="1"/>
          <p:nvPr/>
        </p:nvSpPr>
        <p:spPr>
          <a:xfrm>
            <a:off x="641618" y="216108"/>
            <a:ext cx="83231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 PHÂN TÍCH CHI TIẾT CÁC NGÀNH, LĨNH VỰC</a:t>
            </a:r>
          </a:p>
        </p:txBody>
      </p:sp>
    </p:spTree>
    <p:extLst>
      <p:ext uri="{BB962C8B-B14F-4D97-AF65-F5344CB8AC3E}">
        <p14:creationId xmlns:p14="http://schemas.microsoft.com/office/powerpoint/2010/main" val="505796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C26C3-E6F4-C27A-8624-3A65D81B6008}"/>
              </a:ext>
            </a:extLst>
          </p:cNvPr>
          <p:cNvSpPr/>
          <p:nvPr/>
        </p:nvSpPr>
        <p:spPr>
          <a:xfrm>
            <a:off x="1249166" y="1050675"/>
            <a:ext cx="4188967"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b) </a:t>
            </a:r>
            <a:r>
              <a:rPr lang="en-US" sz="2400" b="1" spc="-20" err="1">
                <a:solidFill>
                  <a:srgbClr val="100717"/>
                </a:solidFill>
                <a:latin typeface="Times New Roman" panose="02020603050405020304" pitchFamily="18" charset="0"/>
                <a:cs typeface="Times New Roman" panose="02020603050405020304" pitchFamily="18" charset="0"/>
              </a:rPr>
              <a:t>Chuyển</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đổi</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cơ</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cấu</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cây</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trồng</a:t>
            </a:r>
            <a:endParaRPr lang="en-US" sz="24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506326550"/>
              </p:ext>
            </p:extLst>
          </p:nvPr>
        </p:nvGraphicFramePr>
        <p:xfrm>
          <a:off x="528506" y="1785325"/>
          <a:ext cx="11417417" cy="4022000"/>
        </p:xfrm>
        <a:graphic>
          <a:graphicData uri="http://schemas.openxmlformats.org/drawingml/2006/table">
            <a:tbl>
              <a:tblPr firstRow="1" bandRow="1"/>
              <a:tblGrid>
                <a:gridCol w="11417417">
                  <a:extLst>
                    <a:ext uri="{9D8B030D-6E8A-4147-A177-3AD203B41FA5}">
                      <a16:colId xmlns:a16="http://schemas.microsoft.com/office/drawing/2014/main" val="3655493598"/>
                    </a:ext>
                  </a:extLst>
                </a:gridCol>
              </a:tblGrid>
              <a:tr h="40220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just">
                        <a:spcBef>
                          <a:spcPts val="600"/>
                        </a:spcBef>
                        <a:spcAft>
                          <a:spcPts val="600"/>
                        </a:spcAft>
                      </a:pPr>
                      <a:r>
                        <a:rPr lang="vi-VN" sz="2400" b="0" kern="1200">
                          <a:solidFill>
                            <a:schemeClr val="tx1"/>
                          </a:solidFill>
                          <a:effectLst/>
                          <a:latin typeface="Times New Roman" panose="02020603050405020304" pitchFamily="18" charset="0"/>
                          <a:ea typeface="+mn-ea"/>
                          <a:cs typeface="Times New Roman" panose="02020603050405020304" pitchFamily="18" charset="0"/>
                        </a:rPr>
                        <a:t>Tổng diện tích chuyển đổi cơ cấu cây trồng tính đến cuối tháng 10/2023 đạt 6.825 ha, vượt 158,2% kế hoạch năm 2023 (trong đó: vụ Đông Xuân 2.778 ha, vụ Hè Thu 3.407 ha, vụ Mùa 640 ha), cụ thể:</a:t>
                      </a:r>
                    </a:p>
                    <a:p>
                      <a:pPr marL="342900" indent="-342900" algn="just">
                        <a:spcBef>
                          <a:spcPts val="600"/>
                        </a:spcBef>
                        <a:spcAft>
                          <a:spcPts val="600"/>
                        </a:spcAft>
                        <a:buFont typeface="Arial" panose="020B0604020202020204" pitchFamily="34" charset="0"/>
                        <a:buChar char="•"/>
                      </a:pPr>
                      <a:r>
                        <a:rPr lang="az-Latn-AZ" sz="2400" b="0" kern="1200">
                          <a:solidFill>
                            <a:schemeClr val="tx1"/>
                          </a:solidFill>
                          <a:effectLst/>
                          <a:latin typeface="Times New Roman" panose="02020603050405020304" pitchFamily="18" charset="0"/>
                          <a:ea typeface="+mn-ea"/>
                          <a:cs typeface="Times New Roman" panose="02020603050405020304" pitchFamily="18" charset="0"/>
                        </a:rPr>
                        <a:t>Chuyển đổi trên đất lúa 4.538 ha sang các cây trồng như: Rau màu 1.401 ha, lạc 1.431 ha, mè 503 ha, ngô 612 ha, đậu đỗ 57 ha</a:t>
                      </a:r>
                      <a:r>
                        <a:rPr lang="vi-VN" sz="2400" b="0" kern="1200">
                          <a:solidFill>
                            <a:schemeClr val="tx1"/>
                          </a:solidFill>
                          <a:effectLst/>
                          <a:latin typeface="Times New Roman" panose="02020603050405020304" pitchFamily="18" charset="0"/>
                          <a:ea typeface="+mn-ea"/>
                          <a:cs typeface="Times New Roman" panose="02020603050405020304" pitchFamily="18" charset="0"/>
                        </a:rPr>
                        <a:t>...</a:t>
                      </a:r>
                    </a:p>
                    <a:p>
                      <a:pPr marL="342900" indent="-342900" algn="just">
                        <a:spcBef>
                          <a:spcPts val="600"/>
                        </a:spcBef>
                        <a:spcAft>
                          <a:spcPts val="600"/>
                        </a:spcAft>
                        <a:buFont typeface="Arial" panose="020B0604020202020204" pitchFamily="34" charset="0"/>
                        <a:buChar char="•"/>
                      </a:pPr>
                      <a:r>
                        <a:rPr lang="az-Latn-AZ" sz="2400" b="0" kern="1200">
                          <a:solidFill>
                            <a:schemeClr val="tx1"/>
                          </a:solidFill>
                          <a:effectLst/>
                          <a:latin typeface="Times New Roman" panose="02020603050405020304" pitchFamily="18" charset="0"/>
                          <a:ea typeface="+mn-ea"/>
                          <a:cs typeface="Times New Roman" panose="02020603050405020304" pitchFamily="18" charset="0"/>
                        </a:rPr>
                        <a:t>Chuyển đổi trên đất trồng mía 65,4 ha sang các cây trồng như: Ngô 15 ha, lạc 25 ha, rau màu 8 ha, mè 2 ha, đậu đỗ 15 ha</a:t>
                      </a:r>
                      <a:r>
                        <a:rPr lang="vi-VN" sz="2400" b="0" kern="1200">
                          <a:solidFill>
                            <a:schemeClr val="tx1"/>
                          </a:solidFill>
                          <a:effectLst/>
                          <a:latin typeface="Times New Roman" panose="02020603050405020304" pitchFamily="18" charset="0"/>
                          <a:ea typeface="+mn-ea"/>
                          <a:cs typeface="Times New Roman" panose="02020603050405020304" pitchFamily="18" charset="0"/>
                        </a:rPr>
                        <a:t>...</a:t>
                      </a:r>
                    </a:p>
                    <a:p>
                      <a:pPr marL="342900" indent="-342900" algn="just">
                        <a:spcBef>
                          <a:spcPts val="600"/>
                        </a:spcBef>
                        <a:spcAft>
                          <a:spcPts val="600"/>
                        </a:spcAft>
                        <a:buFont typeface="Arial" panose="020B0604020202020204" pitchFamily="34" charset="0"/>
                        <a:buChar char="•"/>
                      </a:pPr>
                      <a:r>
                        <a:rPr lang="az-Latn-AZ" sz="2400" b="0" kern="1200">
                          <a:solidFill>
                            <a:schemeClr val="tx1"/>
                          </a:solidFill>
                          <a:effectLst/>
                          <a:latin typeface="Times New Roman" panose="02020603050405020304" pitchFamily="18" charset="0"/>
                          <a:ea typeface="+mn-ea"/>
                          <a:cs typeface="Times New Roman" panose="02020603050405020304" pitchFamily="18" charset="0"/>
                        </a:rPr>
                        <a:t>Chuyển đổi trên đất trồng sắn 2.222 ha sang các cây trồng như: Lạc 1.594 ha, mè 317 ha, rau màu 168 ha, ngô 109 ha, đậu đỗ 8 ha.</a:t>
                      </a:r>
                      <a:r>
                        <a:rPr lang="vi-VN" sz="2400" b="0" kern="1200">
                          <a:solidFill>
                            <a:schemeClr val="tx1"/>
                          </a:solidFill>
                          <a:effectLst/>
                          <a:latin typeface="Times New Roman" panose="02020603050405020304" pitchFamily="18" charset="0"/>
                          <a:ea typeface="+mn-ea"/>
                          <a:cs typeface="Times New Roman" panose="02020603050405020304" pitchFamily="18" charset="0"/>
                        </a:rPr>
                        <a: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Rectangle 1">
            <a:extLst>
              <a:ext uri="{FF2B5EF4-FFF2-40B4-BE49-F238E27FC236}">
                <a16:creationId xmlns:a16="http://schemas.microsoft.com/office/drawing/2014/main" id="{D58423EA-6FCB-50BC-D182-938077ECA949}"/>
              </a:ext>
            </a:extLst>
          </p:cNvPr>
          <p:cNvSpPr/>
          <p:nvPr/>
        </p:nvSpPr>
        <p:spPr>
          <a:xfrm>
            <a:off x="838967" y="589010"/>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err="1">
                <a:solidFill>
                  <a:srgbClr val="100717"/>
                </a:solidFill>
                <a:latin typeface="Times New Roman" panose="02020603050405020304" pitchFamily="18" charset="0"/>
                <a:cs typeface="Times New Roman" panose="02020603050405020304" pitchFamily="18" charset="0"/>
              </a:rPr>
              <a:t>Trồng</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trọt</a:t>
            </a:r>
            <a:endParaRPr lang="en-US" sz="2400" b="1" spc="-2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65244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C359A-8ADF-9DAA-4CA1-F82A916F1E2E}"/>
              </a:ext>
            </a:extLst>
          </p:cNvPr>
          <p:cNvSpPr/>
          <p:nvPr/>
        </p:nvSpPr>
        <p:spPr>
          <a:xfrm>
            <a:off x="733430" y="522701"/>
            <a:ext cx="2663550"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1.1.2. </a:t>
            </a:r>
            <a:r>
              <a:rPr lang="en-US" sz="2800" b="1" spc="-20" err="1">
                <a:solidFill>
                  <a:srgbClr val="100717"/>
                </a:solidFill>
                <a:latin typeface="Times New Roman" panose="02020603050405020304" pitchFamily="18" charset="0"/>
                <a:cs typeface="Times New Roman" panose="02020603050405020304" pitchFamily="18" charset="0"/>
              </a:rPr>
              <a:t>Chăn</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nuôi</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7027231-95EF-C8CE-4215-B126B807487B}"/>
              </a:ext>
            </a:extLst>
          </p:cNvPr>
          <p:cNvGraphicFramePr>
            <a:graphicFrameLocks noGrp="1"/>
          </p:cNvGraphicFramePr>
          <p:nvPr>
            <p:extLst>
              <p:ext uri="{D42A27DB-BD31-4B8C-83A1-F6EECF244321}">
                <p14:modId xmlns:p14="http://schemas.microsoft.com/office/powerpoint/2010/main" val="3295627676"/>
              </p:ext>
            </p:extLst>
          </p:nvPr>
        </p:nvGraphicFramePr>
        <p:xfrm>
          <a:off x="733429" y="1261412"/>
          <a:ext cx="10728101" cy="4053840"/>
        </p:xfrm>
        <a:graphic>
          <a:graphicData uri="http://schemas.openxmlformats.org/drawingml/2006/table">
            <a:tbl>
              <a:tblPr firstRow="1" bandRow="1"/>
              <a:tblGrid>
                <a:gridCol w="10728101">
                  <a:extLst>
                    <a:ext uri="{9D8B030D-6E8A-4147-A177-3AD203B41FA5}">
                      <a16:colId xmlns:a16="http://schemas.microsoft.com/office/drawing/2014/main" val="3655493598"/>
                    </a:ext>
                  </a:extLst>
                </a:gridCol>
              </a:tblGrid>
              <a:tr h="198184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a:solidFill>
                            <a:schemeClr val="dk1"/>
                          </a:solidFill>
                          <a:effectLst/>
                          <a:latin typeface="Times New Roman" panose="02020603050405020304" pitchFamily="18" charset="0"/>
                          <a:ea typeface="+mn-ea"/>
                          <a:cs typeface="Times New Roman" panose="02020603050405020304" pitchFamily="18" charset="0"/>
                        </a:rPr>
                        <a:t>Tháng 10/2023, tình hình chăn nuôi trên địa bàn tỉnh nhìn chung phát triển ổn định. Giá các sản phẩm chăn nuôi vẫn duy trì ổn định, riêng </a:t>
                      </a:r>
                      <a:r>
                        <a:rPr lang="nl-NL" sz="2000" b="0" kern="1200">
                          <a:solidFill>
                            <a:schemeClr val="dk1"/>
                          </a:solidFill>
                          <a:effectLst/>
                          <a:latin typeface="Times New Roman" panose="02020603050405020304" pitchFamily="18" charset="0"/>
                          <a:ea typeface="+mn-ea"/>
                          <a:cs typeface="Times New Roman" panose="02020603050405020304" pitchFamily="18" charset="0"/>
                        </a:rPr>
                        <a:t>giá lợn giảm nhẹ so với tháng trước hiện </a:t>
                      </a:r>
                      <a:r>
                        <a:rPr lang="es-ES" sz="2000" b="0" kern="1200">
                          <a:solidFill>
                            <a:schemeClr val="dk1"/>
                          </a:solidFill>
                          <a:effectLst/>
                          <a:latin typeface="Times New Roman" panose="02020603050405020304" pitchFamily="18" charset="0"/>
                          <a:ea typeface="+mn-ea"/>
                          <a:cs typeface="Times New Roman" panose="02020603050405020304" pitchFamily="18" charset="0"/>
                        </a:rPr>
                        <a:t>ở mức 52.000 – 55.000 đồng/kg</a:t>
                      </a: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i="1" kern="1200">
                          <a:solidFill>
                            <a:schemeClr val="dk1"/>
                          </a:solidFill>
                          <a:effectLst/>
                          <a:latin typeface="Times New Roman" panose="02020603050405020304" pitchFamily="18" charset="0"/>
                          <a:ea typeface="+mn-ea"/>
                          <a:cs typeface="Times New Roman" panose="02020603050405020304" pitchFamily="18" charset="0"/>
                        </a:rPr>
                        <a:t>tháng trước dao động từ </a:t>
                      </a:r>
                      <a:r>
                        <a:rPr lang="es-ES" sz="2000" b="0" i="1" kern="1200">
                          <a:solidFill>
                            <a:schemeClr val="dk1"/>
                          </a:solidFill>
                          <a:effectLst/>
                          <a:latin typeface="Times New Roman" panose="02020603050405020304" pitchFamily="18" charset="0"/>
                          <a:ea typeface="+mn-ea"/>
                          <a:cs typeface="Times New Roman" panose="02020603050405020304" pitchFamily="18" charset="0"/>
                        </a:rPr>
                        <a:t>5</a:t>
                      </a:r>
                      <a:r>
                        <a:rPr lang="vi-VN" sz="2000" b="0" i="1" kern="1200">
                          <a:solidFill>
                            <a:schemeClr val="dk1"/>
                          </a:solidFill>
                          <a:effectLst/>
                          <a:latin typeface="Times New Roman" panose="02020603050405020304" pitchFamily="18" charset="0"/>
                          <a:ea typeface="+mn-ea"/>
                          <a:cs typeface="Times New Roman" panose="02020603050405020304" pitchFamily="18" charset="0"/>
                        </a:rPr>
                        <a:t>5</a:t>
                      </a:r>
                      <a:r>
                        <a:rPr lang="es-ES" sz="2000" b="0" i="1" kern="1200">
                          <a:solidFill>
                            <a:schemeClr val="dk1"/>
                          </a:solidFill>
                          <a:effectLst/>
                          <a:latin typeface="Times New Roman" panose="02020603050405020304" pitchFamily="18" charset="0"/>
                          <a:ea typeface="+mn-ea"/>
                          <a:cs typeface="Times New Roman" panose="02020603050405020304" pitchFamily="18" charset="0"/>
                        </a:rPr>
                        <a:t>.000 – 5</a:t>
                      </a:r>
                      <a:r>
                        <a:rPr lang="vi-VN" sz="2000" b="0" i="1" kern="1200">
                          <a:solidFill>
                            <a:schemeClr val="dk1"/>
                          </a:solidFill>
                          <a:effectLst/>
                          <a:latin typeface="Times New Roman" panose="02020603050405020304" pitchFamily="18" charset="0"/>
                          <a:ea typeface="+mn-ea"/>
                          <a:cs typeface="Times New Roman" panose="02020603050405020304" pitchFamily="18" charset="0"/>
                        </a:rPr>
                        <a:t>7</a:t>
                      </a:r>
                      <a:r>
                        <a:rPr lang="es-ES" sz="2000" b="0" i="1" kern="1200">
                          <a:solidFill>
                            <a:schemeClr val="dk1"/>
                          </a:solidFill>
                          <a:effectLst/>
                          <a:latin typeface="Times New Roman" panose="02020603050405020304" pitchFamily="18" charset="0"/>
                          <a:ea typeface="+mn-ea"/>
                          <a:cs typeface="Times New Roman" panose="02020603050405020304" pitchFamily="18" charset="0"/>
                        </a:rPr>
                        <a:t>.000 đồng/kg</a:t>
                      </a:r>
                      <a:r>
                        <a:rPr lang="vi-VN" sz="2000" b="0" kern="1200">
                          <a:solidFill>
                            <a:schemeClr val="dk1"/>
                          </a:solidFill>
                          <a:effectLst/>
                          <a:latin typeface="Times New Roman" panose="02020603050405020304" pitchFamily="18" charset="0"/>
                          <a:ea typeface="+mn-ea"/>
                          <a:cs typeface="Times New Roman" panose="02020603050405020304" pitchFamily="18" charset="0"/>
                        </a:rPr>
                        <a:t>).</a:t>
                      </a:r>
                      <a:endParaRPr lang="nl-NL"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tx1"/>
                          </a:solidFill>
                          <a:effectLst/>
                          <a:latin typeface="Times New Roman" panose="02020603050405020304" pitchFamily="18" charset="0"/>
                          <a:ea typeface="+mn-ea"/>
                          <a:cs typeface="Times New Roman" panose="02020603050405020304" pitchFamily="18" charset="0"/>
                        </a:rPr>
                        <a:t>Tổng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đàn vật </a:t>
                      </a:r>
                      <a:r>
                        <a:rPr lang="vi-VN" sz="2000" b="0" kern="1200">
                          <a:solidFill>
                            <a:schemeClr val="tx1"/>
                          </a:solidFill>
                          <a:effectLst/>
                          <a:latin typeface="Times New Roman" panose="02020603050405020304" pitchFamily="18" charset="0"/>
                          <a:ea typeface="+mn-ea"/>
                          <a:cs typeface="Times New Roman" panose="02020603050405020304" pitchFamily="18" charset="0"/>
                        </a:rPr>
                        <a:t>nuôi </a:t>
                      </a:r>
                      <a:r>
                        <a:rPr lang="en-US" sz="2000" b="0" kern="1200">
                          <a:solidFill>
                            <a:schemeClr val="tx1"/>
                          </a:solidFill>
                          <a:effectLst/>
                          <a:latin typeface="Times New Roman" panose="02020603050405020304" pitchFamily="18" charset="0"/>
                          <a:ea typeface="+mn-ea"/>
                          <a:cs typeface="Times New Roman" panose="02020603050405020304" pitchFamily="18" charset="0"/>
                        </a:rPr>
                        <a:t>đến </a:t>
                      </a:r>
                      <a:r>
                        <a:rPr lang="vi-VN" sz="2000" b="0" kern="1200">
                          <a:solidFill>
                            <a:schemeClr val="tx1"/>
                          </a:solidFill>
                          <a:effectLst/>
                          <a:latin typeface="Times New Roman" panose="02020603050405020304" pitchFamily="18" charset="0"/>
                          <a:ea typeface="+mn-ea"/>
                          <a:cs typeface="Times New Roman" panose="02020603050405020304" pitchFamily="18" charset="0"/>
                        </a:rPr>
                        <a:t>tháng 10/2023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ước đạt: Đàn </a:t>
                      </a:r>
                      <a:r>
                        <a:rPr lang="vi-VN" sz="2000" b="0" kern="1200">
                          <a:solidFill>
                            <a:schemeClr val="tx1"/>
                          </a:solidFill>
                          <a:effectLst/>
                          <a:latin typeface="Times New Roman" panose="02020603050405020304" pitchFamily="18" charset="0"/>
                          <a:ea typeface="+mn-ea"/>
                          <a:cs typeface="Times New Roman" panose="02020603050405020304" pitchFamily="18" charset="0"/>
                        </a:rPr>
                        <a:t>bò 307.960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con, </a:t>
                      </a:r>
                      <a:r>
                        <a:rPr lang="vi-VN" sz="2000" b="0" kern="1200">
                          <a:solidFill>
                            <a:schemeClr val="tx1"/>
                          </a:solidFill>
                          <a:effectLst/>
                          <a:latin typeface="Times New Roman" panose="02020603050405020304" pitchFamily="18" charset="0"/>
                          <a:ea typeface="+mn-ea"/>
                          <a:cs typeface="Times New Roman" panose="02020603050405020304" pitchFamily="18" charset="0"/>
                        </a:rPr>
                        <a:t>tăng 2,2%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so với cùng kỳ; đàn lợn (không tính lợn con theo mẹ</a:t>
                      </a:r>
                      <a:r>
                        <a:rPr lang="vi-VN" sz="2000" b="0" kern="1200">
                          <a:solidFill>
                            <a:schemeClr val="tx1"/>
                          </a:solidFill>
                          <a:effectLst/>
                          <a:latin typeface="Times New Roman" panose="02020603050405020304" pitchFamily="18" charset="0"/>
                          <a:ea typeface="+mn-ea"/>
                          <a:cs typeface="Times New Roman" panose="02020603050405020304" pitchFamily="18" charset="0"/>
                        </a:rPr>
                        <a:t>) 682.636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con, </a:t>
                      </a:r>
                      <a:r>
                        <a:rPr lang="vi-VN" sz="2000" b="0" kern="1200">
                          <a:solidFill>
                            <a:schemeClr val="tx1"/>
                          </a:solidFill>
                          <a:effectLst/>
                          <a:latin typeface="Times New Roman" panose="02020603050405020304" pitchFamily="18" charset="0"/>
                          <a:ea typeface="+mn-ea"/>
                          <a:cs typeface="Times New Roman" panose="02020603050405020304" pitchFamily="18" charset="0"/>
                        </a:rPr>
                        <a:t>tăng 7,4%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so với cùng kỳ; đàn gia </a:t>
                      </a:r>
                      <a:r>
                        <a:rPr lang="vi-VN" sz="2000" b="0" kern="1200">
                          <a:solidFill>
                            <a:schemeClr val="tx1"/>
                          </a:solidFill>
                          <a:effectLst/>
                          <a:latin typeface="Times New Roman" panose="02020603050405020304" pitchFamily="18" charset="0"/>
                          <a:ea typeface="+mn-ea"/>
                          <a:cs typeface="Times New Roman" panose="02020603050405020304" pitchFamily="18" charset="0"/>
                        </a:rPr>
                        <a:t>cầm 9,8 triệu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con, </a:t>
                      </a:r>
                      <a:r>
                        <a:rPr lang="vi-VN" sz="2000" b="0" kern="1200">
                          <a:solidFill>
                            <a:schemeClr val="tx1"/>
                          </a:solidFill>
                          <a:effectLst/>
                          <a:latin typeface="Times New Roman" panose="02020603050405020304" pitchFamily="18" charset="0"/>
                          <a:ea typeface="+mn-ea"/>
                          <a:cs typeface="Times New Roman" panose="02020603050405020304" pitchFamily="18" charset="0"/>
                        </a:rPr>
                        <a:t>tăng 12,8</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 so với cùng kỳ</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bệnh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súc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err="1">
                          <a:solidFill>
                            <a:schemeClr val="dk1"/>
                          </a:solidFill>
                          <a:effectLst/>
                          <a:latin typeface="Times New Roman" panose="02020603050405020304" pitchFamily="18" charset="0"/>
                          <a:ea typeface="+mn-ea"/>
                          <a:cs typeface="Times New Roman" panose="02020603050405020304" pitchFamily="18" charset="0"/>
                        </a:rPr>
                        <a:t>cầm</a:t>
                      </a:r>
                      <a:r>
                        <a:rPr lang="es-ES" sz="2000" b="0" kern="1200">
                          <a:solidFill>
                            <a:schemeClr val="dk1"/>
                          </a:solidFill>
                          <a:effectLst/>
                          <a:latin typeface="Times New Roman" panose="02020603050405020304" pitchFamily="18" charset="0"/>
                          <a:ea typeface="+mn-ea"/>
                          <a:cs typeface="Times New Roman" panose="02020603050405020304" pitchFamily="18" charset="0"/>
                        </a:rPr>
                        <a:t> cơ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bản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kiểm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soát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xử</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err="1">
                          <a:solidFill>
                            <a:schemeClr val="dk1"/>
                          </a:solidFill>
                          <a:effectLst/>
                          <a:latin typeface="Times New Roman" panose="02020603050405020304" pitchFamily="18" charset="0"/>
                          <a:ea typeface="+mn-ea"/>
                          <a:cs typeface="Times New Roman" panose="02020603050405020304" pitchFamily="18" charset="0"/>
                        </a:rPr>
                        <a:t>lý</a:t>
                      </a:r>
                      <a:r>
                        <a:rPr lang="es-ES" sz="2000" b="0" kern="1200">
                          <a:solidFill>
                            <a:schemeClr val="dk1"/>
                          </a:solidFill>
                          <a:effectLst/>
                          <a:latin typeface="Times New Roman" panose="02020603050405020304" pitchFamily="18" charset="0"/>
                          <a:ea typeface="+mn-ea"/>
                          <a:cs typeface="Times New Roman" panose="02020603050405020304" pitchFamily="18" charset="0"/>
                        </a:rPr>
                        <a:t> tốt,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hưởng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err="1">
                          <a:solidFill>
                            <a:schemeClr val="dk1"/>
                          </a:solidFill>
                          <a:effectLst/>
                          <a:latin typeface="Times New Roman" panose="02020603050405020304" pitchFamily="18" charset="0"/>
                          <a:ea typeface="+mn-ea"/>
                          <a:cs typeface="Times New Roman" panose="02020603050405020304" pitchFamily="18" charset="0"/>
                        </a:rPr>
                        <a:t>chăn</a:t>
                      </a:r>
                      <a:r>
                        <a:rPr lang="es-ES" sz="2000" b="0" kern="1200">
                          <a:solidFill>
                            <a:schemeClr val="dk1"/>
                          </a:solidFill>
                          <a:effectLst/>
                          <a:latin typeface="Times New Roman" panose="02020603050405020304" pitchFamily="18" charset="0"/>
                          <a:ea typeface="+mn-ea"/>
                          <a:cs typeface="Times New Roman" panose="02020603050405020304" pitchFamily="18" charset="0"/>
                        </a:rPr>
                        <a:t> nuôi</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dk1"/>
                          </a:solidFill>
                          <a:effectLst/>
                          <a:latin typeface="Times New Roman" panose="02020603050405020304" pitchFamily="18" charset="0"/>
                          <a:ea typeface="+mn-ea"/>
                          <a:cs typeface="Times New Roman" panose="02020603050405020304" pitchFamily="18" charset="0"/>
                        </a:rPr>
                        <a:t>Thời gian gần đây, công tác tái đàn bò và gia cầm được đẩy mạnh để chuẩn bị phục vụ cho Tết Nguyên đán 2024</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66753865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90300930"/>
              </p:ext>
            </p:extLst>
          </p:nvPr>
        </p:nvGraphicFramePr>
        <p:xfrm>
          <a:off x="357223" y="1129372"/>
          <a:ext cx="6758555" cy="5273040"/>
        </p:xfrm>
        <a:graphic>
          <a:graphicData uri="http://schemas.openxmlformats.org/drawingml/2006/table">
            <a:tbl>
              <a:tblPr firstRow="1" bandRow="1"/>
              <a:tblGrid>
                <a:gridCol w="675855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Tiếp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tục mời </a:t>
                      </a:r>
                      <a:r>
                        <a:rPr lang="pt-BR" sz="2000" b="0" kern="1200" dirty="0">
                          <a:solidFill>
                            <a:schemeClr val="dk1"/>
                          </a:solidFill>
                          <a:effectLst/>
                          <a:latin typeface="Times New Roman" panose="02020603050405020304" pitchFamily="18" charset="0"/>
                          <a:ea typeface="+mn-ea"/>
                          <a:cs typeface="Times New Roman" panose="02020603050405020304" pitchFamily="18" charset="0"/>
                        </a:rPr>
                        <a:t>gọi</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các doanh doanh nghiệ</a:t>
                      </a:r>
                      <a:r>
                        <a:rPr lang="pt-BR" sz="2000" b="0" kern="1200" dirty="0">
                          <a:solidFill>
                            <a:schemeClr val="dk1"/>
                          </a:solidFill>
                          <a:effectLst/>
                          <a:latin typeface="Times New Roman" panose="02020603050405020304" pitchFamily="18" charset="0"/>
                          <a:ea typeface="+mn-ea"/>
                          <a:cs typeface="Times New Roman" panose="02020603050405020304" pitchFamily="18" charset="0"/>
                        </a:rPr>
                        <a:t>p</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chế biến gỗ</a:t>
                      </a:r>
                      <a:r>
                        <a:rPr lang="pt-BR" sz="2000" b="0" kern="1200" dirty="0">
                          <a:solidFill>
                            <a:schemeClr val="dk1"/>
                          </a:solidFill>
                          <a:effectLst/>
                          <a:latin typeface="Times New Roman" panose="02020603050405020304" pitchFamily="18" charset="0"/>
                          <a:ea typeface="+mn-ea"/>
                          <a:cs typeface="Times New Roman" panose="02020603050405020304" pitchFamily="18" charset="0"/>
                        </a:rPr>
                        <a:t> liên doanh, liên kết đầu tư trồng rừng để chủ động nguồn nguyên liệu, x</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ây dựng mô hình tổ chức sản xuất lâm nghiệp theo hình thức liên kết, hợp tác chặt chẽ giữa các doanh nghiệp sản xuất, chế biến với các hộ gia đình, cá nhân, tổ chức trồng rừng </a:t>
                      </a:r>
                      <a:r>
                        <a:rPr lang="es-MX" sz="20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s-MX"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20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s-MX"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20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s-MX"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2000" b="0" kern="1200" dirty="0" err="1">
                          <a:solidFill>
                            <a:schemeClr val="dk1"/>
                          </a:solidFill>
                          <a:effectLst/>
                          <a:latin typeface="Times New Roman" panose="02020603050405020304" pitchFamily="18" charset="0"/>
                          <a:ea typeface="+mn-ea"/>
                          <a:cs typeface="Times New Roman" panose="02020603050405020304" pitchFamily="18" charset="0"/>
                        </a:rPr>
                        <a:t>vùng</a:t>
                      </a:r>
                      <a:r>
                        <a:rPr lang="es-MX"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2000" b="0" kern="1200" dirty="0" err="1">
                          <a:solidFill>
                            <a:schemeClr val="dk1"/>
                          </a:solidFill>
                          <a:effectLst/>
                          <a:latin typeface="Times New Roman" panose="02020603050405020304" pitchFamily="18" charset="0"/>
                          <a:ea typeface="+mn-ea"/>
                          <a:cs typeface="Times New Roman" panose="02020603050405020304" pitchFamily="18" charset="0"/>
                        </a:rPr>
                        <a:t>nguyên</a:t>
                      </a:r>
                      <a:r>
                        <a:rPr lang="es-MX"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2000" b="0" kern="1200" dirty="0" err="1">
                          <a:solidFill>
                            <a:schemeClr val="dk1"/>
                          </a:solidFill>
                          <a:effectLst/>
                          <a:latin typeface="Times New Roman" panose="02020603050405020304" pitchFamily="18" charset="0"/>
                          <a:ea typeface="+mn-ea"/>
                          <a:cs typeface="Times New Roman" panose="02020603050405020304" pitchFamily="18" charset="0"/>
                        </a:rPr>
                        <a:t>liệu</a:t>
                      </a:r>
                      <a:r>
                        <a:rPr lang="es-MX"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2000" b="0" kern="1200" dirty="0" err="1">
                          <a:solidFill>
                            <a:schemeClr val="dk1"/>
                          </a:solidFill>
                          <a:effectLst/>
                          <a:latin typeface="Times New Roman" panose="02020603050405020304" pitchFamily="18" charset="0"/>
                          <a:ea typeface="+mn-ea"/>
                          <a:cs typeface="Times New Roman" panose="02020603050405020304" pitchFamily="18" charset="0"/>
                        </a:rPr>
                        <a:t>gỗ</a:t>
                      </a:r>
                      <a:r>
                        <a:rPr lang="es-MX" sz="2000" b="0" kern="1200">
                          <a:solidFill>
                            <a:schemeClr val="dk1"/>
                          </a:solidFill>
                          <a:effectLst/>
                          <a:latin typeface="Times New Roman" panose="02020603050405020304" pitchFamily="18" charset="0"/>
                          <a:ea typeface="+mn-ea"/>
                          <a:cs typeface="Times New Roman" panose="02020603050405020304" pitchFamily="18" charset="0"/>
                        </a:rPr>
                        <a:t>. </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nl-NL" sz="2000" b="0" kern="1200">
                          <a:solidFill>
                            <a:schemeClr val="dk1"/>
                          </a:solidFill>
                          <a:effectLst/>
                          <a:latin typeface="Times New Roman" panose="02020603050405020304" pitchFamily="18" charset="0"/>
                          <a:ea typeface="+mn-ea"/>
                          <a:cs typeface="Times New Roman" panose="02020603050405020304" pitchFamily="18" charset="0"/>
                        </a:rPr>
                        <a:t>Chăm sóc rừng trồng: Diện tích rừng trồng đưa vào chăm sóc lần 2 là 6.398,8 ha. Đến nay, các chủ rừng đã triển khai chăm sóc được 757,4 ha;</a:t>
                      </a:r>
                      <a:endParaRPr lang="vi-VN" sz="20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Công tác trồng rừng: </a:t>
                      </a:r>
                      <a:r>
                        <a:rPr lang="nl-NL" sz="2000" b="0" kern="1200">
                          <a:solidFill>
                            <a:schemeClr val="dk1"/>
                          </a:solidFill>
                          <a:effectLst/>
                          <a:latin typeface="Times New Roman" panose="02020603050405020304" pitchFamily="18" charset="0"/>
                          <a:ea typeface="+mn-ea"/>
                          <a:cs typeface="Times New Roman" panose="02020603050405020304" pitchFamily="18" charset="0"/>
                        </a:rPr>
                        <a:t>Lũy kế </a:t>
                      </a:r>
                      <a:r>
                        <a:rPr lang="vi-VN" sz="2000" b="0" kern="1200">
                          <a:solidFill>
                            <a:schemeClr val="dk1"/>
                          </a:solidFill>
                          <a:effectLst/>
                          <a:latin typeface="Times New Roman" panose="02020603050405020304" pitchFamily="18" charset="0"/>
                          <a:ea typeface="+mn-ea"/>
                          <a:cs typeface="Times New Roman" panose="02020603050405020304" pitchFamily="18" charset="0"/>
                        </a:rPr>
                        <a:t>đầu năm đến nay </a:t>
                      </a:r>
                      <a:r>
                        <a:rPr lang="nl-NL" sz="2000" b="0" kern="1200">
                          <a:solidFill>
                            <a:schemeClr val="dk1"/>
                          </a:solidFill>
                          <a:effectLst/>
                          <a:latin typeface="Times New Roman" panose="02020603050405020304" pitchFamily="18" charset="0"/>
                          <a:ea typeface="+mn-ea"/>
                          <a:cs typeface="Times New Roman" panose="02020603050405020304" pitchFamily="18" charset="0"/>
                        </a:rPr>
                        <a:t>đã trồng được 2.889 ha, trong đó tổng diện tích trồng rừng gỗ lớn đạt 3.882 ha</a:t>
                      </a:r>
                      <a:endParaRPr lang="es-MX" sz="2000" b="0" kern="120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da-DK" sz="2000" b="0" kern="1200">
                          <a:solidFill>
                            <a:schemeClr val="dk1"/>
                          </a:solidFill>
                          <a:effectLst/>
                          <a:latin typeface="Times New Roman" panose="02020603050405020304" pitchFamily="18" charset="0"/>
                          <a:ea typeface="+mn-ea"/>
                          <a:cs typeface="Times New Roman" panose="02020603050405020304" pitchFamily="18" charset="0"/>
                        </a:rPr>
                        <a:t>Trong tháng, xảy ra 01 vụ cháy rừng </a:t>
                      </a:r>
                      <a:r>
                        <a:rPr lang="nl-NL" sz="2000" b="0" kern="1200">
                          <a:solidFill>
                            <a:schemeClr val="dk1"/>
                          </a:solidFill>
                          <a:effectLst/>
                          <a:latin typeface="Times New Roman" panose="02020603050405020304" pitchFamily="18" charset="0"/>
                          <a:ea typeface="+mn-ea"/>
                          <a:cs typeface="Times New Roman" panose="02020603050405020304" pitchFamily="18" charset="0"/>
                        </a:rPr>
                        <a:t>tại thị trấn Vĩnh Thạnh, huyện Vĩnh Thạnh; diện tích rừng bị thiệt hại 0,04 ha.</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da-DK" sz="2000" b="0" kern="1200">
                          <a:solidFill>
                            <a:schemeClr val="dk1"/>
                          </a:solidFill>
                          <a:effectLst/>
                          <a:latin typeface="Times New Roman" panose="02020603050405020304" pitchFamily="18" charset="0"/>
                          <a:ea typeface="+mn-ea"/>
                          <a:cs typeface="Times New Roman" panose="02020603050405020304" pitchFamily="18" charset="0"/>
                        </a:rPr>
                        <a:t>Lũy kế t</a:t>
                      </a:r>
                      <a:r>
                        <a:rPr lang="nl-NL" sz="2000" b="0" kern="1200">
                          <a:solidFill>
                            <a:schemeClr val="dk1"/>
                          </a:solidFill>
                          <a:effectLst/>
                          <a:latin typeface="Times New Roman" panose="02020603050405020304" pitchFamily="18" charset="0"/>
                          <a:ea typeface="+mn-ea"/>
                          <a:cs typeface="Times New Roman" panose="02020603050405020304" pitchFamily="18" charset="0"/>
                        </a:rPr>
                        <a:t>ừ đầu năm đến nay, đã xảy ra </a:t>
                      </a:r>
                      <a:r>
                        <a:rPr lang="vi-VN" sz="2000" b="0" kern="1200">
                          <a:solidFill>
                            <a:schemeClr val="dk1"/>
                          </a:solidFill>
                          <a:effectLst/>
                          <a:latin typeface="Times New Roman" panose="02020603050405020304" pitchFamily="18" charset="0"/>
                          <a:ea typeface="+mn-ea"/>
                          <a:cs typeface="Times New Roman" panose="02020603050405020304" pitchFamily="18" charset="0"/>
                        </a:rPr>
                        <a:t>0</a:t>
                      </a:r>
                      <a:r>
                        <a:rPr lang="da-DK" sz="2000" b="0" kern="1200">
                          <a:solidFill>
                            <a:schemeClr val="dk1"/>
                          </a:solidFill>
                          <a:effectLst/>
                          <a:latin typeface="Times New Roman" panose="02020603050405020304" pitchFamily="18" charset="0"/>
                          <a:ea typeface="+mn-ea"/>
                          <a:cs typeface="Times New Roman" panose="02020603050405020304" pitchFamily="18" charset="0"/>
                        </a:rPr>
                        <a:t>6</a:t>
                      </a:r>
                      <a:r>
                        <a:rPr lang="vi-VN" sz="2000" b="0" kern="1200">
                          <a:solidFill>
                            <a:schemeClr val="dk1"/>
                          </a:solidFill>
                          <a:effectLst/>
                          <a:latin typeface="Times New Roman" panose="02020603050405020304" pitchFamily="18" charset="0"/>
                          <a:ea typeface="+mn-ea"/>
                          <a:cs typeface="Times New Roman" panose="02020603050405020304" pitchFamily="18" charset="0"/>
                        </a:rPr>
                        <a:t> vụ cháy rừng, diện tích </a:t>
                      </a:r>
                      <a:r>
                        <a:rPr lang="nl-NL" sz="2000" b="0" kern="1200">
                          <a:solidFill>
                            <a:schemeClr val="dk1"/>
                          </a:solidFill>
                          <a:effectLst/>
                          <a:latin typeface="Times New Roman" panose="02020603050405020304" pitchFamily="18" charset="0"/>
                          <a:ea typeface="+mn-ea"/>
                          <a:cs typeface="Times New Roman" panose="02020603050405020304" pitchFamily="18" charset="0"/>
                        </a:rPr>
                        <a:t>23,8 </a:t>
                      </a:r>
                      <a:r>
                        <a:rPr lang="vi-VN" sz="2000" b="0" kern="1200">
                          <a:solidFill>
                            <a:schemeClr val="dk1"/>
                          </a:solidFill>
                          <a:effectLst/>
                          <a:latin typeface="Times New Roman" panose="02020603050405020304" pitchFamily="18" charset="0"/>
                          <a:ea typeface="+mn-ea"/>
                          <a:cs typeface="Times New Roman" panose="02020603050405020304" pitchFamily="18" charset="0"/>
                        </a:rPr>
                        <a:t>ha</a:t>
                      </a:r>
                      <a:r>
                        <a:rPr lang="nl-NL" sz="2000" b="0" kern="1200">
                          <a:solidFill>
                            <a:schemeClr val="dk1"/>
                          </a:solidFill>
                          <a:effectLst/>
                          <a:latin typeface="Times New Roman" panose="02020603050405020304" pitchFamily="18" charset="0"/>
                          <a:ea typeface="+mn-ea"/>
                          <a:cs typeface="Times New Roman" panose="02020603050405020304" pitchFamily="18" charset="0"/>
                        </a:rPr>
                        <a:t>; tăng 06 vụ so với cùng kỳ</a:t>
                      </a:r>
                      <a:endParaRPr lang="es-MX"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6" name="Picture 5" descr="A picture containing tree, outdoor, plant, forest&#10;&#10;Description automatically generated">
            <a:extLst>
              <a:ext uri="{FF2B5EF4-FFF2-40B4-BE49-F238E27FC236}">
                <a16:creationId xmlns:a16="http://schemas.microsoft.com/office/drawing/2014/main" id="{B6FBF1AC-66BF-0ECE-3B76-06423BF9D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0368" y="1062260"/>
            <a:ext cx="4063551" cy="2612164"/>
          </a:xfrm>
          <a:prstGeom prst="rect">
            <a:avLst/>
          </a:prstGeom>
        </p:spPr>
      </p:pic>
      <p:pic>
        <p:nvPicPr>
          <p:cNvPr id="10" name="Picture 9" descr="A picture containing sky, grass, outdoor, nature&#10;&#10;Description automatically generated">
            <a:extLst>
              <a:ext uri="{FF2B5EF4-FFF2-40B4-BE49-F238E27FC236}">
                <a16:creationId xmlns:a16="http://schemas.microsoft.com/office/drawing/2014/main" id="{C5232F2B-CFFA-D637-CADF-068072693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68" y="3915603"/>
            <a:ext cx="4063551" cy="2418085"/>
          </a:xfrm>
          <a:prstGeom prst="rect">
            <a:avLst/>
          </a:prstGeom>
        </p:spPr>
      </p:pic>
      <p:sp>
        <p:nvSpPr>
          <p:cNvPr id="3" name="Rectangle 2">
            <a:extLst>
              <a:ext uri="{FF2B5EF4-FFF2-40B4-BE49-F238E27FC236}">
                <a16:creationId xmlns:a16="http://schemas.microsoft.com/office/drawing/2014/main" id="{012B1FB8-DEBD-F0C9-742A-F7D511419944}"/>
              </a:ext>
            </a:extLst>
          </p:cNvPr>
          <p:cNvSpPr/>
          <p:nvPr/>
        </p:nvSpPr>
        <p:spPr>
          <a:xfrm>
            <a:off x="586992" y="270763"/>
            <a:ext cx="289822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1.1.3. Lâm nghiệp</a:t>
            </a:r>
          </a:p>
        </p:txBody>
      </p:sp>
    </p:spTree>
    <p:extLst>
      <p:ext uri="{BB962C8B-B14F-4D97-AF65-F5344CB8AC3E}">
        <p14:creationId xmlns:p14="http://schemas.microsoft.com/office/powerpoint/2010/main" val="3788652331"/>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13641</TotalTime>
  <Words>5617</Words>
  <Application>Microsoft Office PowerPoint</Application>
  <PresentationFormat>Widescreen</PresentationFormat>
  <Paragraphs>529</Paragraphs>
  <Slides>43</Slides>
  <Notes>10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43</vt:i4>
      </vt:variant>
    </vt:vector>
  </HeadingPairs>
  <TitlesOfParts>
    <vt:vector size="55" baseType="lpstr">
      <vt:lpstr>ＭＳ Ｐゴシック</vt:lpstr>
      <vt:lpstr>Arial</vt:lpstr>
      <vt:lpstr>Calibri</vt:lpstr>
      <vt:lpstr>Calibri Light</vt:lpstr>
      <vt:lpstr>Segoe UI</vt:lpstr>
      <vt:lpstr>Times New Roman</vt:lpstr>
      <vt:lpstr>Verdana</vt:lpstr>
      <vt:lpstr>Wingdings</vt:lpstr>
      <vt:lpstr>Office Theme</vt:lpstr>
      <vt:lpstr>12_Office Theme</vt:lpstr>
      <vt:lpstr>think-cell Slide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Tường SKHĐT</cp:lastModifiedBy>
  <cp:revision>1507</cp:revision>
  <cp:lastPrinted>2023-02-15T11:16:09Z</cp:lastPrinted>
  <dcterms:created xsi:type="dcterms:W3CDTF">2021-10-19T01:28:52Z</dcterms:created>
  <dcterms:modified xsi:type="dcterms:W3CDTF">2023-11-01T09:17:14Z</dcterms:modified>
</cp:coreProperties>
</file>