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12" r:id="rId2"/>
  </p:sldMasterIdLst>
  <p:notesMasterIdLst>
    <p:notesMasterId r:id="rId32"/>
  </p:notesMasterIdLst>
  <p:handoutMasterIdLst>
    <p:handoutMasterId r:id="rId33"/>
  </p:handoutMasterIdLst>
  <p:sldIdLst>
    <p:sldId id="2147476492" r:id="rId3"/>
    <p:sldId id="2147474109" r:id="rId4"/>
    <p:sldId id="2147476510" r:id="rId5"/>
    <p:sldId id="2147476511" r:id="rId6"/>
    <p:sldId id="2147476512" r:id="rId7"/>
    <p:sldId id="2147476513" r:id="rId8"/>
    <p:sldId id="2147476514" r:id="rId9"/>
    <p:sldId id="16767597" r:id="rId10"/>
    <p:sldId id="260" r:id="rId11"/>
    <p:sldId id="16767609" r:id="rId12"/>
    <p:sldId id="2147473681" r:id="rId13"/>
    <p:sldId id="16769851" r:id="rId14"/>
    <p:sldId id="16767509" r:id="rId15"/>
    <p:sldId id="16769852" r:id="rId16"/>
    <p:sldId id="16770022" r:id="rId17"/>
    <p:sldId id="16770023" r:id="rId18"/>
    <p:sldId id="16769844" r:id="rId19"/>
    <p:sldId id="2147476601" r:id="rId20"/>
    <p:sldId id="16769847" r:id="rId21"/>
    <p:sldId id="16769849" r:id="rId22"/>
    <p:sldId id="16769837" r:id="rId23"/>
    <p:sldId id="16767336" r:id="rId24"/>
    <p:sldId id="2147476606" r:id="rId25"/>
    <p:sldId id="2147468741" r:id="rId26"/>
    <p:sldId id="2147476592" r:id="rId27"/>
    <p:sldId id="2147476461" r:id="rId28"/>
    <p:sldId id="2147476490" r:id="rId29"/>
    <p:sldId id="2147476605" r:id="rId30"/>
    <p:sldId id="2147473466" r:id="rId31"/>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717"/>
    <a:srgbClr val="6C0000"/>
    <a:srgbClr val="000099"/>
    <a:srgbClr val="960000"/>
    <a:srgbClr val="381850"/>
    <a:srgbClr val="040206"/>
    <a:srgbClr val="CCCC00"/>
    <a:srgbClr val="1C47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1373" autoAdjust="0"/>
  </p:normalViewPr>
  <p:slideViewPr>
    <p:cSldViewPr snapToGrid="0">
      <p:cViewPr varScale="1">
        <p:scale>
          <a:sx n="79" d="100"/>
          <a:sy n="79" d="100"/>
        </p:scale>
        <p:origin x="773" y="72"/>
      </p:cViewPr>
      <p:guideLst>
        <p:guide orient="horz" pos="2112"/>
        <p:guide pos="7296"/>
      </p:guideLst>
    </p:cSldViewPr>
  </p:slideViewPr>
  <p:outlineViewPr>
    <p:cViewPr>
      <p:scale>
        <a:sx n="100" d="100"/>
        <a:sy n="100" d="100"/>
      </p:scale>
      <p:origin x="0" y="0"/>
    </p:cViewPr>
  </p:outlin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ờng SKHĐT" userId="ab9568c39a88b08a" providerId="LiveId" clId="{FEC1A408-9E89-4A01-92A9-486A34933038}"/>
    <pc:docChg chg="undo custSel addSld delSld modSld">
      <pc:chgData name="Tường SKHĐT" userId="ab9568c39a88b08a" providerId="LiveId" clId="{FEC1A408-9E89-4A01-92A9-486A34933038}" dt="2025-02-27T08:39:47.889" v="6927" actId="1076"/>
      <pc:docMkLst>
        <pc:docMk/>
      </pc:docMkLst>
      <pc:sldChg chg="modSp mod">
        <pc:chgData name="Tường SKHĐT" userId="ab9568c39a88b08a" providerId="LiveId" clId="{FEC1A408-9E89-4A01-92A9-486A34933038}" dt="2025-02-24T04:29:58.688" v="17" actId="20577"/>
        <pc:sldMkLst>
          <pc:docMk/>
          <pc:sldMk cId="3898226705" sldId="2147468741"/>
        </pc:sldMkLst>
      </pc:sldChg>
      <pc:sldChg chg="addSp delSp modSp add del mod">
        <pc:chgData name="Tường SKHĐT" userId="ab9568c39a88b08a" providerId="LiveId" clId="{FEC1A408-9E89-4A01-92A9-486A34933038}" dt="2025-02-27T08:07:42.671" v="6468" actId="20577"/>
        <pc:sldMkLst>
          <pc:docMk/>
          <pc:sldMk cId="98016993" sldId="2147473493"/>
        </pc:sldMkLst>
      </pc:sldChg>
      <pc:sldChg chg="modSp mod">
        <pc:chgData name="Tường SKHĐT" userId="ab9568c39a88b08a" providerId="LiveId" clId="{FEC1A408-9E89-4A01-92A9-486A34933038}" dt="2025-02-24T04:29:42.082" v="12" actId="20577"/>
        <pc:sldMkLst>
          <pc:docMk/>
          <pc:sldMk cId="1079553522" sldId="2147473530"/>
        </pc:sldMkLst>
      </pc:sldChg>
      <pc:sldChg chg="modSp mod">
        <pc:chgData name="Tường SKHĐT" userId="ab9568c39a88b08a" providerId="LiveId" clId="{FEC1A408-9E89-4A01-92A9-486A34933038}" dt="2025-02-25T07:57:40.416" v="1363" actId="6549"/>
        <pc:sldMkLst>
          <pc:docMk/>
          <pc:sldMk cId="3788652331" sldId="2147473664"/>
        </pc:sldMkLst>
      </pc:sldChg>
      <pc:sldChg chg="addSp delSp modSp mod">
        <pc:chgData name="Tường SKHĐT" userId="ab9568c39a88b08a" providerId="LiveId" clId="{FEC1A408-9E89-4A01-92A9-486A34933038}" dt="2025-02-27T08:39:47.889" v="6927" actId="1076"/>
        <pc:sldMkLst>
          <pc:docMk/>
          <pc:sldMk cId="293803616" sldId="2147473681"/>
        </pc:sldMkLst>
      </pc:sldChg>
      <pc:sldChg chg="modSp mod">
        <pc:chgData name="Tường SKHĐT" userId="ab9568c39a88b08a" providerId="LiveId" clId="{FEC1A408-9E89-4A01-92A9-486A34933038}" dt="2025-02-25T07:54:34.570" v="1272" actId="14100"/>
        <pc:sldMkLst>
          <pc:docMk/>
          <pc:sldMk cId="505796185" sldId="2147473729"/>
        </pc:sldMkLst>
      </pc:sldChg>
      <pc:sldChg chg="modSp mod">
        <pc:chgData name="Tường SKHĐT" userId="ab9568c39a88b08a" providerId="LiveId" clId="{FEC1A408-9E89-4A01-92A9-486A34933038}" dt="2025-02-25T08:04:16.423" v="1420" actId="255"/>
        <pc:sldMkLst>
          <pc:docMk/>
          <pc:sldMk cId="3744426745" sldId="2147473737"/>
        </pc:sldMkLst>
      </pc:sldChg>
      <pc:sldChg chg="modSp mod">
        <pc:chgData name="Tường SKHĐT" userId="ab9568c39a88b08a" providerId="LiveId" clId="{FEC1A408-9E89-4A01-92A9-486A34933038}" dt="2025-02-25T09:34:45.505" v="3980" actId="2711"/>
        <pc:sldMkLst>
          <pc:docMk/>
          <pc:sldMk cId="1424456270" sldId="2147473768"/>
        </pc:sldMkLst>
      </pc:sldChg>
      <pc:sldChg chg="addSp delSp modSp mod">
        <pc:chgData name="Tường SKHĐT" userId="ab9568c39a88b08a" providerId="LiveId" clId="{FEC1A408-9E89-4A01-92A9-486A34933038}" dt="2025-02-25T09:35:03.062" v="3981" actId="403"/>
        <pc:sldMkLst>
          <pc:docMk/>
          <pc:sldMk cId="2028050016" sldId="2147473800"/>
        </pc:sldMkLst>
      </pc:sldChg>
      <pc:sldChg chg="addSp delSp modSp del mod modClrScheme chgLayout">
        <pc:chgData name="Tường SKHĐT" userId="ab9568c39a88b08a" providerId="LiveId" clId="{FEC1A408-9E89-4A01-92A9-486A34933038}" dt="2025-02-27T03:15:36.773" v="5194" actId="2696"/>
        <pc:sldMkLst>
          <pc:docMk/>
          <pc:sldMk cId="3402612643" sldId="2147473896"/>
        </pc:sldMkLst>
      </pc:sldChg>
      <pc:sldChg chg="modSp mod">
        <pc:chgData name="Tường SKHĐT" userId="ab9568c39a88b08a" providerId="LiveId" clId="{FEC1A408-9E89-4A01-92A9-486A34933038}" dt="2025-02-25T07:56:14.809" v="1345" actId="20577"/>
        <pc:sldMkLst>
          <pc:docMk/>
          <pc:sldMk cId="667538659" sldId="2147473909"/>
        </pc:sldMkLst>
      </pc:sldChg>
      <pc:sldChg chg="modSp mod">
        <pc:chgData name="Tường SKHĐT" userId="ab9568c39a88b08a" providerId="LiveId" clId="{FEC1A408-9E89-4A01-92A9-486A34933038}" dt="2025-02-25T08:17:05.418" v="2364" actId="20577"/>
        <pc:sldMkLst>
          <pc:docMk/>
          <pc:sldMk cId="2136813" sldId="2147473933"/>
        </pc:sldMkLst>
      </pc:sldChg>
      <pc:sldChg chg="modSp mod">
        <pc:chgData name="Tường SKHĐT" userId="ab9568c39a88b08a" providerId="LiveId" clId="{FEC1A408-9E89-4A01-92A9-486A34933038}" dt="2025-02-25T08:18:35.730" v="2471" actId="13926"/>
        <pc:sldMkLst>
          <pc:docMk/>
          <pc:sldMk cId="2698442417" sldId="2147473941"/>
        </pc:sldMkLst>
      </pc:sldChg>
      <pc:sldChg chg="modSp del mod">
        <pc:chgData name="Tường SKHĐT" userId="ab9568c39a88b08a" providerId="LiveId" clId="{FEC1A408-9E89-4A01-92A9-486A34933038}" dt="2025-02-25T09:26:04.685" v="3871" actId="2696"/>
        <pc:sldMkLst>
          <pc:docMk/>
          <pc:sldMk cId="1307221819" sldId="2147474037"/>
        </pc:sldMkLst>
      </pc:sldChg>
      <pc:sldChg chg="addSp delSp modSp mod">
        <pc:chgData name="Tường SKHĐT" userId="ab9568c39a88b08a" providerId="LiveId" clId="{FEC1A408-9E89-4A01-92A9-486A34933038}" dt="2025-02-25T08:13:17.349" v="2332" actId="255"/>
        <pc:sldMkLst>
          <pc:docMk/>
          <pc:sldMk cId="658060976" sldId="2147474041"/>
        </pc:sldMkLst>
      </pc:sldChg>
      <pc:sldChg chg="modSp mod">
        <pc:chgData name="Tường SKHĐT" userId="ab9568c39a88b08a" providerId="LiveId" clId="{FEC1A408-9E89-4A01-92A9-486A34933038}" dt="2025-02-24T04:29:37.299" v="10" actId="20577"/>
        <pc:sldMkLst>
          <pc:docMk/>
          <pc:sldMk cId="1855791898" sldId="2147474108"/>
        </pc:sldMkLst>
      </pc:sldChg>
      <pc:sldChg chg="modSp mod">
        <pc:chgData name="Tường SKHĐT" userId="ab9568c39a88b08a" providerId="LiveId" clId="{FEC1A408-9E89-4A01-92A9-486A34933038}" dt="2025-02-27T08:20:21.928" v="6600" actId="20577"/>
        <pc:sldMkLst>
          <pc:docMk/>
          <pc:sldMk cId="413245410" sldId="2147476266"/>
        </pc:sldMkLst>
      </pc:sldChg>
      <pc:sldChg chg="modSp mod">
        <pc:chgData name="Tường SKHĐT" userId="ab9568c39a88b08a" providerId="LiveId" clId="{FEC1A408-9E89-4A01-92A9-486A34933038}" dt="2025-02-25T08:46:56.742" v="3514" actId="20577"/>
        <pc:sldMkLst>
          <pc:docMk/>
          <pc:sldMk cId="2537962088" sldId="2147476269"/>
        </pc:sldMkLst>
      </pc:sldChg>
      <pc:sldChg chg="addSp delSp modSp add mod">
        <pc:chgData name="Tường SKHĐT" userId="ab9568c39a88b08a" providerId="LiveId" clId="{FEC1A408-9E89-4A01-92A9-486A34933038}" dt="2025-02-25T09:33:44.652" v="3961" actId="2165"/>
        <pc:sldMkLst>
          <pc:docMk/>
          <pc:sldMk cId="417675205" sldId="2147476397"/>
        </pc:sldMkLst>
      </pc:sldChg>
      <pc:sldChg chg="modSp add mod">
        <pc:chgData name="Tường SKHĐT" userId="ab9568c39a88b08a" providerId="LiveId" clId="{FEC1A408-9E89-4A01-92A9-486A34933038}" dt="2025-02-25T09:26:00.786" v="3870" actId="403"/>
        <pc:sldMkLst>
          <pc:docMk/>
          <pc:sldMk cId="3471379117" sldId="2147476398"/>
        </pc:sldMkLst>
      </pc:sldChg>
      <pc:sldChg chg="modSp del mod">
        <pc:chgData name="Tường SKHĐT" userId="ab9568c39a88b08a" providerId="LiveId" clId="{FEC1A408-9E89-4A01-92A9-486A34933038}" dt="2025-02-25T09:21:26.075" v="3807" actId="2696"/>
        <pc:sldMkLst>
          <pc:docMk/>
          <pc:sldMk cId="605900043" sldId="2147476400"/>
        </pc:sldMkLst>
      </pc:sldChg>
      <pc:sldChg chg="modSp mod">
        <pc:chgData name="Tường SKHĐT" userId="ab9568c39a88b08a" providerId="LiveId" clId="{FEC1A408-9E89-4A01-92A9-486A34933038}" dt="2025-02-27T08:34:30.803" v="6918" actId="20577"/>
        <pc:sldMkLst>
          <pc:docMk/>
          <pc:sldMk cId="471371578" sldId="2147476454"/>
        </pc:sldMkLst>
      </pc:sldChg>
      <pc:sldChg chg="add del">
        <pc:chgData name="Tường SKHĐT" userId="ab9568c39a88b08a" providerId="LiveId" clId="{FEC1A408-9E89-4A01-92A9-486A34933038}" dt="2025-02-25T09:19:13.484" v="3669" actId="2696"/>
        <pc:sldMkLst>
          <pc:docMk/>
          <pc:sldMk cId="841322345" sldId="2147476455"/>
        </pc:sldMkLst>
      </pc:sldChg>
      <pc:sldChg chg="addSp delSp modSp add mod">
        <pc:chgData name="Tường SKHĐT" userId="ab9568c39a88b08a" providerId="LiveId" clId="{FEC1A408-9E89-4A01-92A9-486A34933038}" dt="2025-02-27T08:22:40.495" v="6754" actId="14734"/>
        <pc:sldMkLst>
          <pc:docMk/>
          <pc:sldMk cId="3646175547" sldId="2147476455"/>
        </pc:sldMkLst>
      </pc:sldChg>
      <pc:sldChg chg="modSp add">
        <pc:chgData name="Tường SKHĐT" userId="ab9568c39a88b08a" providerId="LiveId" clId="{FEC1A408-9E89-4A01-92A9-486A34933038}" dt="2025-02-27T08:20:12.136" v="6594" actId="20577"/>
        <pc:sldMkLst>
          <pc:docMk/>
          <pc:sldMk cId="115704243" sldId="2147476456"/>
        </pc:sldMkLst>
      </pc:sldChg>
      <pc:sldChg chg="delSp add del mod">
        <pc:chgData name="Tường SKHĐT" userId="ab9568c39a88b08a" providerId="LiveId" clId="{FEC1A408-9E89-4A01-92A9-486A34933038}" dt="2025-02-27T08:18:01.928" v="6543" actId="2696"/>
        <pc:sldMkLst>
          <pc:docMk/>
          <pc:sldMk cId="3966501381" sldId="2147476457"/>
        </pc:sldMkLst>
      </pc:sldChg>
      <pc:sldChg chg="addSp delSp modSp add mod">
        <pc:chgData name="Tường SKHĐT" userId="ab9568c39a88b08a" providerId="LiveId" clId="{FEC1A408-9E89-4A01-92A9-486A34933038}" dt="2025-02-27T08:36:54.869" v="6923" actId="1076"/>
        <pc:sldMkLst>
          <pc:docMk/>
          <pc:sldMk cId="1013870589" sldId="2147476458"/>
        </pc:sldMkLst>
      </pc:sldChg>
      <pc:sldMasterChg chg="delSldLayout">
        <pc:chgData name="Tường SKHĐT" userId="ab9568c39a88b08a" providerId="LiveId" clId="{FEC1A408-9E89-4A01-92A9-486A34933038}" dt="2025-02-24T08:21:05.223" v="622" actId="2696"/>
        <pc:sldMasterMkLst>
          <pc:docMk/>
          <pc:sldMasterMk cId="2184812212" sldId="2147483912"/>
        </pc:sldMasterMkLst>
        <pc:sldLayoutChg chg="del">
          <pc:chgData name="Tường SKHĐT" userId="ab9568c39a88b08a" providerId="LiveId" clId="{FEC1A408-9E89-4A01-92A9-486A34933038}" dt="2025-02-24T08:21:05.223" v="622" actId="2696"/>
          <pc:sldLayoutMkLst>
            <pc:docMk/>
            <pc:sldMasterMk cId="2184812212" sldId="2147483912"/>
            <pc:sldLayoutMk cId="752389069" sldId="2147483940"/>
          </pc:sldLayoutMkLst>
        </pc:sldLayoutChg>
      </pc:sldMasterChg>
    </pc:docChg>
  </pc:docChgLst>
  <pc:docChgLst>
    <pc:chgData name="Tường SKHĐT" userId="ab9568c39a88b08a" providerId="LiveId" clId="{DB61B2AF-BC5E-430C-B4C3-DA2F3388FBD4}"/>
    <pc:docChg chg="undo redo custSel addSld delSld modSld sldOrd">
      <pc:chgData name="Tường SKHĐT" userId="ab9568c39a88b08a" providerId="LiveId" clId="{DB61B2AF-BC5E-430C-B4C3-DA2F3388FBD4}" dt="2025-04-01T10:50:33.549" v="7334" actId="121"/>
      <pc:docMkLst>
        <pc:docMk/>
      </pc:docMkLst>
      <pc:sldChg chg="modSp mod">
        <pc:chgData name="Tường SKHĐT" userId="ab9568c39a88b08a" providerId="LiveId" clId="{DB61B2AF-BC5E-430C-B4C3-DA2F3388FBD4}" dt="2025-03-25T01:29:51.062" v="70" actId="20577"/>
        <pc:sldMkLst>
          <pc:docMk/>
          <pc:sldMk cId="3898226705" sldId="2147468741"/>
        </pc:sldMkLst>
        <pc:spChg chg="mod">
          <ac:chgData name="Tường SKHĐT" userId="ab9568c39a88b08a" providerId="LiveId" clId="{DB61B2AF-BC5E-430C-B4C3-DA2F3388FBD4}" dt="2025-03-25T01:29:51.062" v="70" actId="20577"/>
          <ac:spMkLst>
            <pc:docMk/>
            <pc:sldMk cId="3898226705" sldId="2147468741"/>
            <ac:spMk id="4" creationId="{A8ED73C0-6DEB-F036-A81D-A84B4FA62951}"/>
          </ac:spMkLst>
        </pc:spChg>
      </pc:sldChg>
      <pc:sldChg chg="del">
        <pc:chgData name="Tường SKHĐT" userId="ab9568c39a88b08a" providerId="LiveId" clId="{DB61B2AF-BC5E-430C-B4C3-DA2F3388FBD4}" dt="2025-03-28T04:29:18.537" v="872" actId="2696"/>
        <pc:sldMkLst>
          <pc:docMk/>
          <pc:sldMk cId="98016993" sldId="2147473493"/>
        </pc:sldMkLst>
      </pc:sldChg>
      <pc:sldChg chg="modSp mod">
        <pc:chgData name="Tường SKHĐT" userId="ab9568c39a88b08a" providerId="LiveId" clId="{DB61B2AF-BC5E-430C-B4C3-DA2F3388FBD4}" dt="2025-03-25T01:28:10.520" v="55" actId="20577"/>
        <pc:sldMkLst>
          <pc:docMk/>
          <pc:sldMk cId="1079553522" sldId="2147473530"/>
        </pc:sldMkLst>
      </pc:sldChg>
      <pc:sldChg chg="modSp mod">
        <pc:chgData name="Tường SKHĐT" userId="ab9568c39a88b08a" providerId="LiveId" clId="{DB61B2AF-BC5E-430C-B4C3-DA2F3388FBD4}" dt="2025-03-28T09:46:09.109" v="3183" actId="20577"/>
        <pc:sldMkLst>
          <pc:docMk/>
          <pc:sldMk cId="3788652331" sldId="2147473664"/>
        </pc:sldMkLst>
      </pc:sldChg>
      <pc:sldChg chg="modSp mod">
        <pc:chgData name="Tường SKHĐT" userId="ab9568c39a88b08a" providerId="LiveId" clId="{DB61B2AF-BC5E-430C-B4C3-DA2F3388FBD4}" dt="2025-04-01T01:52:10.936" v="4847" actId="1440"/>
        <pc:sldMkLst>
          <pc:docMk/>
          <pc:sldMk cId="293803616" sldId="2147473681"/>
        </pc:sldMkLst>
      </pc:sldChg>
      <pc:sldChg chg="addSp modSp mod">
        <pc:chgData name="Tường SKHĐT" userId="ab9568c39a88b08a" providerId="LiveId" clId="{DB61B2AF-BC5E-430C-B4C3-DA2F3388FBD4}" dt="2025-03-28T09:22:38.516" v="2826" actId="255"/>
        <pc:sldMkLst>
          <pc:docMk/>
          <pc:sldMk cId="505796185" sldId="2147473729"/>
        </pc:sldMkLst>
      </pc:sldChg>
      <pc:sldChg chg="addSp modSp mod">
        <pc:chgData name="Tường SKHĐT" userId="ab9568c39a88b08a" providerId="LiveId" clId="{DB61B2AF-BC5E-430C-B4C3-DA2F3388FBD4}" dt="2025-04-01T01:52:46.443" v="4849" actId="1440"/>
        <pc:sldMkLst>
          <pc:docMk/>
          <pc:sldMk cId="3744426745" sldId="2147473737"/>
        </pc:sldMkLst>
      </pc:sldChg>
      <pc:sldChg chg="modSp mod">
        <pc:chgData name="Tường SKHĐT" userId="ab9568c39a88b08a" providerId="LiveId" clId="{DB61B2AF-BC5E-430C-B4C3-DA2F3388FBD4}" dt="2025-04-01T01:51:28.097" v="4842" actId="1440"/>
        <pc:sldMkLst>
          <pc:docMk/>
          <pc:sldMk cId="1424456270" sldId="2147473768"/>
        </pc:sldMkLst>
      </pc:sldChg>
      <pc:sldChg chg="addSp delSp modSp mod">
        <pc:chgData name="Tường SKHĐT" userId="ab9568c39a88b08a" providerId="LiveId" clId="{DB61B2AF-BC5E-430C-B4C3-DA2F3388FBD4}" dt="2025-04-01T02:54:10.053" v="4903" actId="20577"/>
        <pc:sldMkLst>
          <pc:docMk/>
          <pc:sldMk cId="2028050016" sldId="2147473800"/>
        </pc:sldMkLst>
      </pc:sldChg>
      <pc:sldChg chg="addSp delSp modSp add mod">
        <pc:chgData name="Tường SKHĐT" userId="ab9568c39a88b08a" providerId="LiveId" clId="{DB61B2AF-BC5E-430C-B4C3-DA2F3388FBD4}" dt="2025-04-01T10:25:06.802" v="7224" actId="20577"/>
        <pc:sldMkLst>
          <pc:docMk/>
          <pc:sldMk cId="1957643202" sldId="2147473838"/>
        </pc:sldMkLst>
      </pc:sldChg>
      <pc:sldChg chg="add del">
        <pc:chgData name="Tường SKHĐT" userId="ab9568c39a88b08a" providerId="LiveId" clId="{DB61B2AF-BC5E-430C-B4C3-DA2F3388FBD4}" dt="2025-03-28T03:45:55.238" v="752" actId="2696"/>
        <pc:sldMkLst>
          <pc:docMk/>
          <pc:sldMk cId="3752301376" sldId="2147473839"/>
        </pc:sldMkLst>
      </pc:sldChg>
      <pc:sldChg chg="add del">
        <pc:chgData name="Tường SKHĐT" userId="ab9568c39a88b08a" providerId="LiveId" clId="{DB61B2AF-BC5E-430C-B4C3-DA2F3388FBD4}" dt="2025-03-28T03:45:59.674" v="753" actId="2696"/>
        <pc:sldMkLst>
          <pc:docMk/>
          <pc:sldMk cId="3676880401" sldId="2147473856"/>
        </pc:sldMkLst>
      </pc:sldChg>
      <pc:sldChg chg="addSp modSp mod">
        <pc:chgData name="Tường SKHĐT" userId="ab9568c39a88b08a" providerId="LiveId" clId="{DB61B2AF-BC5E-430C-B4C3-DA2F3388FBD4}" dt="2025-03-28T09:42:32.869" v="3165" actId="20577"/>
        <pc:sldMkLst>
          <pc:docMk/>
          <pc:sldMk cId="667538659" sldId="2147473909"/>
        </pc:sldMkLst>
      </pc:sldChg>
      <pc:sldChg chg="addSp modSp mod">
        <pc:chgData name="Tường SKHĐT" userId="ab9568c39a88b08a" providerId="LiveId" clId="{DB61B2AF-BC5E-430C-B4C3-DA2F3388FBD4}" dt="2025-04-01T01:52:04.657" v="4846" actId="1440"/>
        <pc:sldMkLst>
          <pc:docMk/>
          <pc:sldMk cId="2136813" sldId="2147473933"/>
        </pc:sldMkLst>
      </pc:sldChg>
      <pc:sldChg chg="modSp mod">
        <pc:chgData name="Tường SKHĐT" userId="ab9568c39a88b08a" providerId="LiveId" clId="{DB61B2AF-BC5E-430C-B4C3-DA2F3388FBD4}" dt="2025-04-01T01:51:59.831" v="4845" actId="1440"/>
        <pc:sldMkLst>
          <pc:docMk/>
          <pc:sldMk cId="2698442417" sldId="2147473941"/>
        </pc:sldMkLst>
      </pc:sldChg>
      <pc:sldChg chg="addSp delSp modSp mod">
        <pc:chgData name="Tường SKHĐT" userId="ab9568c39a88b08a" providerId="LiveId" clId="{DB61B2AF-BC5E-430C-B4C3-DA2F3388FBD4}" dt="2025-04-01T01:52:15.727" v="4848" actId="1440"/>
        <pc:sldMkLst>
          <pc:docMk/>
          <pc:sldMk cId="658060976" sldId="2147474041"/>
        </pc:sldMkLst>
      </pc:sldChg>
      <pc:sldChg chg="modSp add mod">
        <pc:chgData name="Tường SKHĐT" userId="ab9568c39a88b08a" providerId="LiveId" clId="{DB61B2AF-BC5E-430C-B4C3-DA2F3388FBD4}" dt="2025-04-01T00:46:43.893" v="4823" actId="14100"/>
        <pc:sldMkLst>
          <pc:docMk/>
          <pc:sldMk cId="1717178828" sldId="2147474062"/>
        </pc:sldMkLst>
      </pc:sldChg>
      <pc:sldChg chg="add del">
        <pc:chgData name="Tường SKHĐT" userId="ab9568c39a88b08a" providerId="LiveId" clId="{DB61B2AF-BC5E-430C-B4C3-DA2F3388FBD4}" dt="2025-03-28T04:35:05.348" v="955" actId="2696"/>
        <pc:sldMkLst>
          <pc:docMk/>
          <pc:sldMk cId="1945692351" sldId="2147474072"/>
        </pc:sldMkLst>
      </pc:sldChg>
      <pc:sldChg chg="add del">
        <pc:chgData name="Tường SKHĐT" userId="ab9568c39a88b08a" providerId="LiveId" clId="{DB61B2AF-BC5E-430C-B4C3-DA2F3388FBD4}" dt="2025-03-28T04:35:05.348" v="955" actId="2696"/>
        <pc:sldMkLst>
          <pc:docMk/>
          <pc:sldMk cId="3262629240" sldId="2147474087"/>
        </pc:sldMkLst>
      </pc:sldChg>
      <pc:sldChg chg="add del">
        <pc:chgData name="Tường SKHĐT" userId="ab9568c39a88b08a" providerId="LiveId" clId="{DB61B2AF-BC5E-430C-B4C3-DA2F3388FBD4}" dt="2025-03-28T04:35:05.348" v="955" actId="2696"/>
        <pc:sldMkLst>
          <pc:docMk/>
          <pc:sldMk cId="2883300989" sldId="2147474089"/>
        </pc:sldMkLst>
      </pc:sldChg>
      <pc:sldChg chg="add del">
        <pc:chgData name="Tường SKHĐT" userId="ab9568c39a88b08a" providerId="LiveId" clId="{DB61B2AF-BC5E-430C-B4C3-DA2F3388FBD4}" dt="2025-03-28T04:35:05.348" v="955" actId="2696"/>
        <pc:sldMkLst>
          <pc:docMk/>
          <pc:sldMk cId="3050222322" sldId="2147474090"/>
        </pc:sldMkLst>
      </pc:sldChg>
      <pc:sldChg chg="add del">
        <pc:chgData name="Tường SKHĐT" userId="ab9568c39a88b08a" providerId="LiveId" clId="{DB61B2AF-BC5E-430C-B4C3-DA2F3388FBD4}" dt="2025-03-28T04:35:05.348" v="955" actId="2696"/>
        <pc:sldMkLst>
          <pc:docMk/>
          <pc:sldMk cId="4203442311" sldId="2147474091"/>
        </pc:sldMkLst>
      </pc:sldChg>
      <pc:sldChg chg="add del">
        <pc:chgData name="Tường SKHĐT" userId="ab9568c39a88b08a" providerId="LiveId" clId="{DB61B2AF-BC5E-430C-B4C3-DA2F3388FBD4}" dt="2025-03-28T04:35:05.348" v="955" actId="2696"/>
        <pc:sldMkLst>
          <pc:docMk/>
          <pc:sldMk cId="2331025929" sldId="2147474093"/>
        </pc:sldMkLst>
      </pc:sldChg>
      <pc:sldChg chg="modSp add mod">
        <pc:chgData name="Tường SKHĐT" userId="ab9568c39a88b08a" providerId="LiveId" clId="{DB61B2AF-BC5E-430C-B4C3-DA2F3388FBD4}" dt="2025-03-28T08:46:54.395" v="2101" actId="27918"/>
        <pc:sldMkLst>
          <pc:docMk/>
          <pc:sldMk cId="1429449759" sldId="2147474098"/>
        </pc:sldMkLst>
      </pc:sldChg>
      <pc:sldChg chg="modSp mod">
        <pc:chgData name="Tường SKHĐT" userId="ab9568c39a88b08a" providerId="LiveId" clId="{DB61B2AF-BC5E-430C-B4C3-DA2F3388FBD4}" dt="2025-03-25T01:27:29.090" v="32" actId="20577"/>
        <pc:sldMkLst>
          <pc:docMk/>
          <pc:sldMk cId="1855791898" sldId="2147474108"/>
        </pc:sldMkLst>
      </pc:sldChg>
      <pc:sldChg chg="del">
        <pc:chgData name="Tường SKHĐT" userId="ab9568c39a88b08a" providerId="LiveId" clId="{DB61B2AF-BC5E-430C-B4C3-DA2F3388FBD4}" dt="2025-03-25T01:32:13.160" v="78" actId="2696"/>
        <pc:sldMkLst>
          <pc:docMk/>
          <pc:sldMk cId="413245410" sldId="2147476266"/>
        </pc:sldMkLst>
      </pc:sldChg>
      <pc:sldChg chg="addSp delSp modSp mod">
        <pc:chgData name="Tường SKHĐT" userId="ab9568c39a88b08a" providerId="LiveId" clId="{DB61B2AF-BC5E-430C-B4C3-DA2F3388FBD4}" dt="2025-04-01T01:51:23.913" v="4841" actId="1440"/>
        <pc:sldMkLst>
          <pc:docMk/>
          <pc:sldMk cId="2537962088" sldId="2147476269"/>
        </pc:sldMkLst>
      </pc:sldChg>
      <pc:sldChg chg="modSp mod ord">
        <pc:chgData name="Tường SKHĐT" userId="ab9568c39a88b08a" providerId="LiveId" clId="{DB61B2AF-BC5E-430C-B4C3-DA2F3388FBD4}" dt="2025-04-01T03:46:16.047" v="5042" actId="20578"/>
        <pc:sldMkLst>
          <pc:docMk/>
          <pc:sldMk cId="162674851" sldId="2147476278"/>
        </pc:sldMkLst>
      </pc:sldChg>
      <pc:sldChg chg="add del">
        <pc:chgData name="Tường SKHĐT" userId="ab9568c39a88b08a" providerId="LiveId" clId="{DB61B2AF-BC5E-430C-B4C3-DA2F3388FBD4}" dt="2025-03-28T04:35:05.348" v="955" actId="2696"/>
        <pc:sldMkLst>
          <pc:docMk/>
          <pc:sldMk cId="3540580074" sldId="2147476282"/>
        </pc:sldMkLst>
      </pc:sldChg>
      <pc:sldChg chg="addSp delSp modSp mod">
        <pc:chgData name="Tường SKHĐT" userId="ab9568c39a88b08a" providerId="LiveId" clId="{DB61B2AF-BC5E-430C-B4C3-DA2F3388FBD4}" dt="2025-04-01T09:57:55.536" v="6995" actId="1076"/>
        <pc:sldMkLst>
          <pc:docMk/>
          <pc:sldMk cId="1148494934" sldId="2147476289"/>
        </pc:sldMkLst>
      </pc:sldChg>
      <pc:sldChg chg="delSp modSp mod">
        <pc:chgData name="Tường SKHĐT" userId="ab9568c39a88b08a" providerId="LiveId" clId="{DB61B2AF-BC5E-430C-B4C3-DA2F3388FBD4}" dt="2025-04-01T09:46:01.153" v="6699" actId="14734"/>
        <pc:sldMkLst>
          <pc:docMk/>
          <pc:sldMk cId="688313979" sldId="2147476290"/>
        </pc:sldMkLst>
      </pc:sldChg>
      <pc:sldChg chg="add del">
        <pc:chgData name="Tường SKHĐT" userId="ab9568c39a88b08a" providerId="LiveId" clId="{DB61B2AF-BC5E-430C-B4C3-DA2F3388FBD4}" dt="2025-03-28T04:35:05.348" v="955" actId="2696"/>
        <pc:sldMkLst>
          <pc:docMk/>
          <pc:sldMk cId="3777797239" sldId="2147476291"/>
        </pc:sldMkLst>
      </pc:sldChg>
      <pc:sldChg chg="delSp modSp mod">
        <pc:chgData name="Tường SKHĐT" userId="ab9568c39a88b08a" providerId="LiveId" clId="{DB61B2AF-BC5E-430C-B4C3-DA2F3388FBD4}" dt="2025-04-01T04:34:53.837" v="5415" actId="6549"/>
        <pc:sldMkLst>
          <pc:docMk/>
          <pc:sldMk cId="3750809582" sldId="2147476292"/>
        </pc:sldMkLst>
      </pc:sldChg>
      <pc:sldChg chg="delSp modSp del mod">
        <pc:chgData name="Tường SKHĐT" userId="ab9568c39a88b08a" providerId="LiveId" clId="{DB61B2AF-BC5E-430C-B4C3-DA2F3388FBD4}" dt="2025-04-01T10:07:57.391" v="7112" actId="2696"/>
        <pc:sldMkLst>
          <pc:docMk/>
          <pc:sldMk cId="1622498757" sldId="2147476293"/>
        </pc:sldMkLst>
      </pc:sldChg>
      <pc:sldChg chg="delSp modSp mod">
        <pc:chgData name="Tường SKHĐT" userId="ab9568c39a88b08a" providerId="LiveId" clId="{DB61B2AF-BC5E-430C-B4C3-DA2F3388FBD4}" dt="2025-04-01T09:45:51.797" v="6697" actId="1076"/>
        <pc:sldMkLst>
          <pc:docMk/>
          <pc:sldMk cId="2878178469" sldId="2147476294"/>
        </pc:sldMkLst>
      </pc:sldChg>
      <pc:sldChg chg="delSp modSp mod">
        <pc:chgData name="Tường SKHĐT" userId="ab9568c39a88b08a" providerId="LiveId" clId="{DB61B2AF-BC5E-430C-B4C3-DA2F3388FBD4}" dt="2025-04-01T09:46:10.469" v="6702" actId="14734"/>
        <pc:sldMkLst>
          <pc:docMk/>
          <pc:sldMk cId="3597625721" sldId="2147476295"/>
        </pc:sldMkLst>
      </pc:sldChg>
      <pc:sldChg chg="modSp mod">
        <pc:chgData name="Tường SKHĐT" userId="ab9568c39a88b08a" providerId="LiveId" clId="{DB61B2AF-BC5E-430C-B4C3-DA2F3388FBD4}" dt="2025-04-01T09:46:44.066" v="6712" actId="1076"/>
        <pc:sldMkLst>
          <pc:docMk/>
          <pc:sldMk cId="3503445169" sldId="2147476296"/>
        </pc:sldMkLst>
      </pc:sldChg>
      <pc:sldChg chg="delSp modSp mod">
        <pc:chgData name="Tường SKHĐT" userId="ab9568c39a88b08a" providerId="LiveId" clId="{DB61B2AF-BC5E-430C-B4C3-DA2F3388FBD4}" dt="2025-04-01T04:37:56.764" v="5587" actId="255"/>
        <pc:sldMkLst>
          <pc:docMk/>
          <pc:sldMk cId="57984394" sldId="2147476297"/>
        </pc:sldMkLst>
      </pc:sldChg>
      <pc:sldChg chg="delSp modSp mod">
        <pc:chgData name="Tường SKHĐT" userId="ab9568c39a88b08a" providerId="LiveId" clId="{DB61B2AF-BC5E-430C-B4C3-DA2F3388FBD4}" dt="2025-04-01T09:45:10.337" v="6690" actId="122"/>
        <pc:sldMkLst>
          <pc:docMk/>
          <pc:sldMk cId="1396951847" sldId="2147476299"/>
        </pc:sldMkLst>
      </pc:sldChg>
      <pc:sldChg chg="delSp modSp mod">
        <pc:chgData name="Tường SKHĐT" userId="ab9568c39a88b08a" providerId="LiveId" clId="{DB61B2AF-BC5E-430C-B4C3-DA2F3388FBD4}" dt="2025-04-01T09:43:08.955" v="6568" actId="2165"/>
        <pc:sldMkLst>
          <pc:docMk/>
          <pc:sldMk cId="2109460124" sldId="2147476300"/>
        </pc:sldMkLst>
      </pc:sldChg>
      <pc:sldChg chg="delSp modSp mod">
        <pc:chgData name="Tường SKHĐT" userId="ab9568c39a88b08a" providerId="LiveId" clId="{DB61B2AF-BC5E-430C-B4C3-DA2F3388FBD4}" dt="2025-04-01T10:04:23.250" v="7044" actId="20577"/>
        <pc:sldMkLst>
          <pc:docMk/>
          <pc:sldMk cId="167876669" sldId="2147476301"/>
        </pc:sldMkLst>
      </pc:sldChg>
      <pc:sldChg chg="modSp add mod">
        <pc:chgData name="Tường SKHĐT" userId="ab9568c39a88b08a" providerId="LiveId" clId="{DB61B2AF-BC5E-430C-B4C3-DA2F3388FBD4}" dt="2025-04-01T03:46:42.624" v="5046" actId="20577"/>
        <pc:sldMkLst>
          <pc:docMk/>
          <pc:sldMk cId="4268301146" sldId="2147476302"/>
        </pc:sldMkLst>
      </pc:sldChg>
      <pc:sldChg chg="add del">
        <pc:chgData name="Tường SKHĐT" userId="ab9568c39a88b08a" providerId="LiveId" clId="{DB61B2AF-BC5E-430C-B4C3-DA2F3388FBD4}" dt="2025-03-28T04:35:05.348" v="955" actId="2696"/>
        <pc:sldMkLst>
          <pc:docMk/>
          <pc:sldMk cId="403413558" sldId="2147476305"/>
        </pc:sldMkLst>
      </pc:sldChg>
      <pc:sldChg chg="add del">
        <pc:chgData name="Tường SKHĐT" userId="ab9568c39a88b08a" providerId="LiveId" clId="{DB61B2AF-BC5E-430C-B4C3-DA2F3388FBD4}" dt="2025-03-28T04:35:05.348" v="955" actId="2696"/>
        <pc:sldMkLst>
          <pc:docMk/>
          <pc:sldMk cId="2684027591" sldId="2147476306"/>
        </pc:sldMkLst>
      </pc:sldChg>
      <pc:sldChg chg="modSp add del mod">
        <pc:chgData name="Tường SKHĐT" userId="ab9568c39a88b08a" providerId="LiveId" clId="{DB61B2AF-BC5E-430C-B4C3-DA2F3388FBD4}" dt="2025-04-01T08:43:25.212" v="5927" actId="20577"/>
        <pc:sldMkLst>
          <pc:docMk/>
          <pc:sldMk cId="3671866131" sldId="2147476307"/>
        </pc:sldMkLst>
      </pc:sldChg>
      <pc:sldChg chg="add del">
        <pc:chgData name="Tường SKHĐT" userId="ab9568c39a88b08a" providerId="LiveId" clId="{DB61B2AF-BC5E-430C-B4C3-DA2F3388FBD4}" dt="2025-03-28T04:34:49.263" v="954" actId="2696"/>
        <pc:sldMkLst>
          <pc:docMk/>
          <pc:sldMk cId="3507308410" sldId="2147476308"/>
        </pc:sldMkLst>
      </pc:sldChg>
      <pc:sldChg chg="add del">
        <pc:chgData name="Tường SKHĐT" userId="ab9568c39a88b08a" providerId="LiveId" clId="{DB61B2AF-BC5E-430C-B4C3-DA2F3388FBD4}" dt="2025-03-28T04:34:49.263" v="954" actId="2696"/>
        <pc:sldMkLst>
          <pc:docMk/>
          <pc:sldMk cId="2708796945" sldId="2147476309"/>
        </pc:sldMkLst>
      </pc:sldChg>
      <pc:sldChg chg="modSp add mod">
        <pc:chgData name="Tường SKHĐT" userId="ab9568c39a88b08a" providerId="LiveId" clId="{DB61B2AF-BC5E-430C-B4C3-DA2F3388FBD4}" dt="2025-04-01T09:58:43.964" v="7003" actId="403"/>
        <pc:sldMkLst>
          <pc:docMk/>
          <pc:sldMk cId="2103619683" sldId="2147476314"/>
        </pc:sldMkLst>
      </pc:sldChg>
      <pc:sldChg chg="modSp add mod">
        <pc:chgData name="Tường SKHĐT" userId="ab9568c39a88b08a" providerId="LiveId" clId="{DB61B2AF-BC5E-430C-B4C3-DA2F3388FBD4}" dt="2025-04-01T03:46:20.134" v="5044" actId="121"/>
        <pc:sldMkLst>
          <pc:docMk/>
          <pc:sldMk cId="3852474045" sldId="2147476326"/>
        </pc:sldMkLst>
      </pc:sldChg>
      <pc:sldChg chg="modSp mod">
        <pc:chgData name="Tường SKHĐT" userId="ab9568c39a88b08a" providerId="LiveId" clId="{DB61B2AF-BC5E-430C-B4C3-DA2F3388FBD4}" dt="2025-03-28T09:56:49.653" v="3340" actId="20577"/>
        <pc:sldMkLst>
          <pc:docMk/>
          <pc:sldMk cId="417675205" sldId="2147476397"/>
        </pc:sldMkLst>
      </pc:sldChg>
      <pc:sldChg chg="modSp mod">
        <pc:chgData name="Tường SKHĐT" userId="ab9568c39a88b08a" providerId="LiveId" clId="{DB61B2AF-BC5E-430C-B4C3-DA2F3388FBD4}" dt="2025-04-01T08:42:31.286" v="5898" actId="20577"/>
        <pc:sldMkLst>
          <pc:docMk/>
          <pc:sldMk cId="471371578" sldId="2147476454"/>
        </pc:sldMkLst>
      </pc:sldChg>
      <pc:sldChg chg="del">
        <pc:chgData name="Tường SKHĐT" userId="ab9568c39a88b08a" providerId="LiveId" clId="{DB61B2AF-BC5E-430C-B4C3-DA2F3388FBD4}" dt="2025-03-25T01:32:13.160" v="78" actId="2696"/>
        <pc:sldMkLst>
          <pc:docMk/>
          <pc:sldMk cId="115704243" sldId="2147476456"/>
        </pc:sldMkLst>
      </pc:sldChg>
      <pc:sldChg chg="modSp add del mod">
        <pc:chgData name="Tường SKHĐT" userId="ab9568c39a88b08a" providerId="LiveId" clId="{DB61B2AF-BC5E-430C-B4C3-DA2F3388FBD4}" dt="2025-03-28T03:35:59.377" v="568" actId="14100"/>
        <pc:sldMkLst>
          <pc:docMk/>
          <pc:sldMk cId="1819371586" sldId="2147476460"/>
        </pc:sldMkLst>
      </pc:sldChg>
      <pc:sldChg chg="modSp add mod">
        <pc:chgData name="Tường SKHĐT" userId="ab9568c39a88b08a" providerId="LiveId" clId="{DB61B2AF-BC5E-430C-B4C3-DA2F3388FBD4}" dt="2025-03-28T08:58:33.219" v="2468" actId="255"/>
        <pc:sldMkLst>
          <pc:docMk/>
          <pc:sldMk cId="2598088083" sldId="2147476461"/>
        </pc:sldMkLst>
      </pc:sldChg>
      <pc:sldChg chg="modSp add del mod">
        <pc:chgData name="Tường SKHĐT" userId="ab9568c39a88b08a" providerId="LiveId" clId="{DB61B2AF-BC5E-430C-B4C3-DA2F3388FBD4}" dt="2025-04-01T08:45:51.025" v="5933" actId="2696"/>
        <pc:sldMkLst>
          <pc:docMk/>
          <pc:sldMk cId="4220735872" sldId="2147476462"/>
        </pc:sldMkLst>
      </pc:sldChg>
      <pc:sldChg chg="add del">
        <pc:chgData name="Tường SKHĐT" userId="ab9568c39a88b08a" providerId="LiveId" clId="{DB61B2AF-BC5E-430C-B4C3-DA2F3388FBD4}" dt="2025-03-28T03:36:08.463" v="569" actId="2696"/>
        <pc:sldMkLst>
          <pc:docMk/>
          <pc:sldMk cId="2817555525" sldId="2147476463"/>
        </pc:sldMkLst>
      </pc:sldChg>
      <pc:sldChg chg="modSp add mod">
        <pc:chgData name="Tường SKHĐT" userId="ab9568c39a88b08a" providerId="LiveId" clId="{DB61B2AF-BC5E-430C-B4C3-DA2F3388FBD4}" dt="2025-03-31T03:13:47.482" v="4265" actId="20577"/>
        <pc:sldMkLst>
          <pc:docMk/>
          <pc:sldMk cId="1456431007" sldId="2147476464"/>
        </pc:sldMkLst>
      </pc:sldChg>
      <pc:sldChg chg="addSp delSp modSp add mod">
        <pc:chgData name="Tường SKHĐT" userId="ab9568c39a88b08a" providerId="LiveId" clId="{DB61B2AF-BC5E-430C-B4C3-DA2F3388FBD4}" dt="2025-04-01T10:34:19.458" v="7314" actId="20577"/>
        <pc:sldMkLst>
          <pc:docMk/>
          <pc:sldMk cId="88978568" sldId="2147476465"/>
        </pc:sldMkLst>
      </pc:sldChg>
      <pc:sldChg chg="add del">
        <pc:chgData name="Tường SKHĐT" userId="ab9568c39a88b08a" providerId="LiveId" clId="{DB61B2AF-BC5E-430C-B4C3-DA2F3388FBD4}" dt="2025-03-28T03:40:06.033" v="659" actId="2696"/>
        <pc:sldMkLst>
          <pc:docMk/>
          <pc:sldMk cId="388106248" sldId="2147476465"/>
        </pc:sldMkLst>
      </pc:sldChg>
      <pc:sldChg chg="addSp delSp modSp add del mod">
        <pc:chgData name="Tường SKHĐT" userId="ab9568c39a88b08a" providerId="LiveId" clId="{DB61B2AF-BC5E-430C-B4C3-DA2F3388FBD4}" dt="2025-04-01T10:25:35.674" v="7226" actId="2696"/>
        <pc:sldMkLst>
          <pc:docMk/>
          <pc:sldMk cId="637095592" sldId="2147476466"/>
        </pc:sldMkLst>
      </pc:sldChg>
      <pc:sldChg chg="add del">
        <pc:chgData name="Tường SKHĐT" userId="ab9568c39a88b08a" providerId="LiveId" clId="{DB61B2AF-BC5E-430C-B4C3-DA2F3388FBD4}" dt="2025-03-28T04:33:06.625" v="931" actId="2696"/>
        <pc:sldMkLst>
          <pc:docMk/>
          <pc:sldMk cId="43630253" sldId="2147476467"/>
        </pc:sldMkLst>
      </pc:sldChg>
      <pc:sldChg chg="addSp delSp modSp add mod">
        <pc:chgData name="Tường SKHĐT" userId="ab9568c39a88b08a" providerId="LiveId" clId="{DB61B2AF-BC5E-430C-B4C3-DA2F3388FBD4}" dt="2025-04-01T10:28:11.171" v="7266" actId="14100"/>
        <pc:sldMkLst>
          <pc:docMk/>
          <pc:sldMk cId="2297819183" sldId="2147476468"/>
        </pc:sldMkLst>
      </pc:sldChg>
      <pc:sldChg chg="delSp modSp add mod">
        <pc:chgData name="Tường SKHĐT" userId="ab9568c39a88b08a" providerId="LiveId" clId="{DB61B2AF-BC5E-430C-B4C3-DA2F3388FBD4}" dt="2025-04-01T10:32:45.436" v="7305" actId="255"/>
        <pc:sldMkLst>
          <pc:docMk/>
          <pc:sldMk cId="981206517" sldId="2147476469"/>
        </pc:sldMkLst>
      </pc:sldChg>
      <pc:sldChg chg="modSp mod">
        <pc:chgData name="Tường SKHĐT" userId="ab9568c39a88b08a" providerId="LiveId" clId="{DB61B2AF-BC5E-430C-B4C3-DA2F3388FBD4}" dt="2025-04-01T10:06:19.406" v="7110" actId="1076"/>
        <pc:sldMkLst>
          <pc:docMk/>
          <pc:sldMk cId="2719088704" sldId="2147476470"/>
        </pc:sldMkLst>
      </pc:sldChg>
      <pc:sldChg chg="add del">
        <pc:chgData name="Tường SKHĐT" userId="ab9568c39a88b08a" providerId="LiveId" clId="{DB61B2AF-BC5E-430C-B4C3-DA2F3388FBD4}" dt="2025-03-31T02:17:17.864" v="3501" actId="2696"/>
        <pc:sldMkLst>
          <pc:docMk/>
          <pc:sldMk cId="2089881027" sldId="2147476471"/>
        </pc:sldMkLst>
      </pc:sldChg>
      <pc:sldChg chg="modSp add mod">
        <pc:chgData name="Tường SKHĐT" userId="ab9568c39a88b08a" providerId="LiveId" clId="{DB61B2AF-BC5E-430C-B4C3-DA2F3388FBD4}" dt="2025-04-01T10:50:33.549" v="7334" actId="121"/>
        <pc:sldMkLst>
          <pc:docMk/>
          <pc:sldMk cId="31085899" sldId="2147476487"/>
        </pc:sldMkLst>
      </pc:sldChg>
      <pc:sldChg chg="modSp add mod">
        <pc:chgData name="Tường SKHĐT" userId="ab9568c39a88b08a" providerId="LiveId" clId="{DB61B2AF-BC5E-430C-B4C3-DA2F3388FBD4}" dt="2025-04-01T08:48:56.284" v="6119" actId="20577"/>
        <pc:sldMkLst>
          <pc:docMk/>
          <pc:sldMk cId="149711383" sldId="2147476488"/>
        </pc:sldMkLst>
      </pc:sldChg>
      <pc:sldChg chg="modSp add mod">
        <pc:chgData name="Tường SKHĐT" userId="ab9568c39a88b08a" providerId="LiveId" clId="{DB61B2AF-BC5E-430C-B4C3-DA2F3388FBD4}" dt="2025-04-01T09:43:43.473" v="6570" actId="1076"/>
        <pc:sldMkLst>
          <pc:docMk/>
          <pc:sldMk cId="2341900225" sldId="2147476489"/>
        </pc:sldMkLst>
      </pc:sldChg>
      <pc:sldChg chg="add">
        <pc:chgData name="Tường SKHĐT" userId="ab9568c39a88b08a" providerId="LiveId" clId="{DB61B2AF-BC5E-430C-B4C3-DA2F3388FBD4}" dt="2025-04-01T10:07:41.236" v="7111"/>
        <pc:sldMkLst>
          <pc:docMk/>
          <pc:sldMk cId="2668127411" sldId="2147476490"/>
        </pc:sldMkLst>
      </pc:sldChg>
      <pc:sldChg chg="delSp modSp add mod">
        <pc:chgData name="Tường SKHĐT" userId="ab9568c39a88b08a" providerId="LiveId" clId="{DB61B2AF-BC5E-430C-B4C3-DA2F3388FBD4}" dt="2025-04-01T10:36:03.026" v="7321" actId="20577"/>
        <pc:sldMkLst>
          <pc:docMk/>
          <pc:sldMk cId="1629850966" sldId="2147476491"/>
        </pc:sldMkLst>
      </pc:sldChg>
      <pc:sldChg chg="add del">
        <pc:chgData name="Tường SKHĐT" userId="ab9568c39a88b08a" providerId="LiveId" clId="{DB61B2AF-BC5E-430C-B4C3-DA2F3388FBD4}" dt="2025-04-01T10:23:03.646" v="7192" actId="2696"/>
        <pc:sldMkLst>
          <pc:docMk/>
          <pc:sldMk cId="3456343646" sldId="2147476491"/>
        </pc:sldMkLst>
      </pc:sldChg>
      <pc:sldChg chg="add del">
        <pc:chgData name="Tường SKHĐT" userId="ab9568c39a88b08a" providerId="LiveId" clId="{DB61B2AF-BC5E-430C-B4C3-DA2F3388FBD4}" dt="2025-04-01T10:17:15.070" v="7147" actId="2696"/>
        <pc:sldMkLst>
          <pc:docMk/>
          <pc:sldMk cId="4056664627" sldId="2147476491"/>
        </pc:sldMkLst>
      </pc:sldChg>
      <pc:sldChg chg="add del">
        <pc:chgData name="Tường SKHĐT" userId="ab9568c39a88b08a" providerId="LiveId" clId="{DB61B2AF-BC5E-430C-B4C3-DA2F3388FBD4}" dt="2025-04-01T10:32:24.778" v="7297" actId="2696"/>
        <pc:sldMkLst>
          <pc:docMk/>
          <pc:sldMk cId="903709038" sldId="2147476492"/>
        </pc:sldMkLst>
      </pc:sldChg>
      <pc:sldChg chg="add del">
        <pc:chgData name="Tường SKHĐT" userId="ab9568c39a88b08a" providerId="LiveId" clId="{DB61B2AF-BC5E-430C-B4C3-DA2F3388FBD4}" dt="2025-04-01T10:48:43.504" v="7323" actId="2890"/>
        <pc:sldMkLst>
          <pc:docMk/>
          <pc:sldMk cId="923094134" sldId="2147476492"/>
        </pc:sldMkLst>
      </pc:sldChg>
      <pc:sldChg chg="add del">
        <pc:chgData name="Tường SKHĐT" userId="ab9568c39a88b08a" providerId="LiveId" clId="{DB61B2AF-BC5E-430C-B4C3-DA2F3388FBD4}" dt="2025-04-01T10:50:27.668" v="7333" actId="2696"/>
        <pc:sldMkLst>
          <pc:docMk/>
          <pc:sldMk cId="934763788" sldId="2147476492"/>
        </pc:sldMkLst>
      </pc:sldChg>
      <pc:sldChg chg="add del">
        <pc:chgData name="Tường SKHĐT" userId="ab9568c39a88b08a" providerId="LiveId" clId="{DB61B2AF-BC5E-430C-B4C3-DA2F3388FBD4}" dt="2025-04-01T10:28:20.735" v="7267" actId="2696"/>
        <pc:sldMkLst>
          <pc:docMk/>
          <pc:sldMk cId="3439693871" sldId="2147476492"/>
        </pc:sldMkLst>
      </pc:sldChg>
    </pc:docChg>
  </pc:docChgLst>
  <pc:docChgLst>
    <pc:chgData name="Tường SKHĐT" userId="ab9568c39a88b08a" providerId="LiveId" clId="{2262BE95-A951-473C-9E1A-F9F2ECB11C9C}"/>
    <pc:docChg chg="modSld">
      <pc:chgData name="Tường SKHĐT" userId="ab9568c39a88b08a" providerId="LiveId" clId="{2262BE95-A951-473C-9E1A-F9F2ECB11C9C}" dt="2025-04-09T01:13:42.026" v="41" actId="20577"/>
      <pc:docMkLst>
        <pc:docMk/>
      </pc:docMkLst>
      <pc:sldChg chg="modSp mod">
        <pc:chgData name="Tường SKHĐT" userId="ab9568c39a88b08a" providerId="LiveId" clId="{2262BE95-A951-473C-9E1A-F9F2ECB11C9C}" dt="2025-04-09T01:13:42.026" v="41" actId="20577"/>
        <pc:sldMkLst>
          <pc:docMk/>
          <pc:sldMk cId="2109460124" sldId="2147476300"/>
        </pc:sldMkLst>
      </pc:sldChg>
    </pc:docChg>
  </pc:docChgLst>
  <pc:docChgLst>
    <pc:chgData name="Tường SKHĐT" userId="ab9568c39a88b08a" providerId="LiveId" clId="{47DC6936-E4E8-453A-9A70-AC03E5CC20E1}"/>
    <pc:docChg chg="custSel addSld modSld">
      <pc:chgData name="Tường SKHĐT" userId="ab9568c39a88b08a" providerId="LiveId" clId="{47DC6936-E4E8-453A-9A70-AC03E5CC20E1}" dt="2025-06-17T10:05:17.418" v="39" actId="404"/>
      <pc:docMkLst>
        <pc:docMk/>
      </pc:docMkLst>
      <pc:sldChg chg="add">
        <pc:chgData name="Tường SKHĐT" userId="ab9568c39a88b08a" providerId="LiveId" clId="{47DC6936-E4E8-453A-9A70-AC03E5CC20E1}" dt="2025-06-13T04:00:35.769" v="2"/>
        <pc:sldMkLst>
          <pc:docMk/>
          <pc:sldMk cId="1009368877" sldId="396"/>
        </pc:sldMkLst>
      </pc:sldChg>
      <pc:sldChg chg="add">
        <pc:chgData name="Tường SKHĐT" userId="ab9568c39a88b08a" providerId="LiveId" clId="{47DC6936-E4E8-453A-9A70-AC03E5CC20E1}" dt="2025-06-13T04:00:35.769" v="2"/>
        <pc:sldMkLst>
          <pc:docMk/>
          <pc:sldMk cId="3840430098" sldId="398"/>
        </pc:sldMkLst>
      </pc:sldChg>
      <pc:sldChg chg="add">
        <pc:chgData name="Tường SKHĐT" userId="ab9568c39a88b08a" providerId="LiveId" clId="{47DC6936-E4E8-453A-9A70-AC03E5CC20E1}" dt="2025-06-13T04:00:35.769" v="2"/>
        <pc:sldMkLst>
          <pc:docMk/>
          <pc:sldMk cId="3009972403" sldId="399"/>
        </pc:sldMkLst>
      </pc:sldChg>
      <pc:sldChg chg="add">
        <pc:chgData name="Tường SKHĐT" userId="ab9568c39a88b08a" providerId="LiveId" clId="{47DC6936-E4E8-453A-9A70-AC03E5CC20E1}" dt="2025-06-13T04:00:35.769" v="2"/>
        <pc:sldMkLst>
          <pc:docMk/>
          <pc:sldMk cId="4151071867" sldId="402"/>
        </pc:sldMkLst>
      </pc:sldChg>
      <pc:sldChg chg="add">
        <pc:chgData name="Tường SKHĐT" userId="ab9568c39a88b08a" providerId="LiveId" clId="{47DC6936-E4E8-453A-9A70-AC03E5CC20E1}" dt="2025-06-13T04:00:35.769" v="2"/>
        <pc:sldMkLst>
          <pc:docMk/>
          <pc:sldMk cId="2937553479" sldId="403"/>
        </pc:sldMkLst>
      </pc:sldChg>
      <pc:sldChg chg="add">
        <pc:chgData name="Tường SKHĐT" userId="ab9568c39a88b08a" providerId="LiveId" clId="{47DC6936-E4E8-453A-9A70-AC03E5CC20E1}" dt="2025-06-13T04:00:35.769" v="2"/>
        <pc:sldMkLst>
          <pc:docMk/>
          <pc:sldMk cId="2371698212" sldId="16767678"/>
        </pc:sldMkLst>
      </pc:sldChg>
      <pc:sldChg chg="modSp mod">
        <pc:chgData name="Tường SKHĐT" userId="ab9568c39a88b08a" providerId="LiveId" clId="{47DC6936-E4E8-453A-9A70-AC03E5CC20E1}" dt="2025-06-17T10:01:18.600" v="12" actId="404"/>
        <pc:sldMkLst>
          <pc:docMk/>
          <pc:sldMk cId="857600324" sldId="2147476510"/>
        </pc:sldMkLst>
        <pc:graphicFrameChg chg="mod modGraphic">
          <ac:chgData name="Tường SKHĐT" userId="ab9568c39a88b08a" providerId="LiveId" clId="{47DC6936-E4E8-453A-9A70-AC03E5CC20E1}" dt="2025-06-17T10:01:18.600" v="12" actId="404"/>
          <ac:graphicFrameMkLst>
            <pc:docMk/>
            <pc:sldMk cId="857600324" sldId="2147476510"/>
            <ac:graphicFrameMk id="2" creationId="{524C4579-1E16-32F8-6CC2-DF363B6E58C2}"/>
          </ac:graphicFrameMkLst>
        </pc:graphicFrameChg>
      </pc:sldChg>
      <pc:sldChg chg="modSp mod">
        <pc:chgData name="Tường SKHĐT" userId="ab9568c39a88b08a" providerId="LiveId" clId="{47DC6936-E4E8-453A-9A70-AC03E5CC20E1}" dt="2025-06-17T10:02:39.204" v="20" actId="14734"/>
        <pc:sldMkLst>
          <pc:docMk/>
          <pc:sldMk cId="3007508859" sldId="2147476511"/>
        </pc:sldMkLst>
        <pc:graphicFrameChg chg="mod modGraphic">
          <ac:chgData name="Tường SKHĐT" userId="ab9568c39a88b08a" providerId="LiveId" clId="{47DC6936-E4E8-453A-9A70-AC03E5CC20E1}" dt="2025-06-17T10:02:39.204" v="20" actId="14734"/>
          <ac:graphicFrameMkLst>
            <pc:docMk/>
            <pc:sldMk cId="3007508859" sldId="2147476511"/>
            <ac:graphicFrameMk id="9" creationId="{B0B0B679-1F69-B960-ACCE-FAF7B6F61491}"/>
          </ac:graphicFrameMkLst>
        </pc:graphicFrameChg>
      </pc:sldChg>
      <pc:sldChg chg="modSp mod">
        <pc:chgData name="Tường SKHĐT" userId="ab9568c39a88b08a" providerId="LiveId" clId="{47DC6936-E4E8-453A-9A70-AC03E5CC20E1}" dt="2025-06-17T10:03:30.321" v="23"/>
        <pc:sldMkLst>
          <pc:docMk/>
          <pc:sldMk cId="3843730954" sldId="2147476512"/>
        </pc:sldMkLst>
        <pc:graphicFrameChg chg="mod modGraphic">
          <ac:chgData name="Tường SKHĐT" userId="ab9568c39a88b08a" providerId="LiveId" clId="{47DC6936-E4E8-453A-9A70-AC03E5CC20E1}" dt="2025-06-17T10:03:30.321" v="23"/>
          <ac:graphicFrameMkLst>
            <pc:docMk/>
            <pc:sldMk cId="3843730954" sldId="2147476512"/>
            <ac:graphicFrameMk id="2" creationId="{4B18BCDA-4109-F1EA-8608-8F3A2983417C}"/>
          </ac:graphicFrameMkLst>
        </pc:graphicFrameChg>
      </pc:sldChg>
      <pc:sldChg chg="modSp mod">
        <pc:chgData name="Tường SKHĐT" userId="ab9568c39a88b08a" providerId="LiveId" clId="{47DC6936-E4E8-453A-9A70-AC03E5CC20E1}" dt="2025-06-17T10:04:48.433" v="35" actId="404"/>
        <pc:sldMkLst>
          <pc:docMk/>
          <pc:sldMk cId="2963587685" sldId="2147476513"/>
        </pc:sldMkLst>
        <pc:graphicFrameChg chg="mod modGraphic">
          <ac:chgData name="Tường SKHĐT" userId="ab9568c39a88b08a" providerId="LiveId" clId="{47DC6936-E4E8-453A-9A70-AC03E5CC20E1}" dt="2025-06-17T10:04:48.433" v="35" actId="404"/>
          <ac:graphicFrameMkLst>
            <pc:docMk/>
            <pc:sldMk cId="2963587685" sldId="2147476513"/>
            <ac:graphicFrameMk id="3" creationId="{527C5F93-31EE-A00F-C179-962F51276044}"/>
          </ac:graphicFrameMkLst>
        </pc:graphicFrameChg>
      </pc:sldChg>
      <pc:sldChg chg="modSp mod">
        <pc:chgData name="Tường SKHĐT" userId="ab9568c39a88b08a" providerId="LiveId" clId="{47DC6936-E4E8-453A-9A70-AC03E5CC20E1}" dt="2025-06-17T10:05:17.418" v="39" actId="404"/>
        <pc:sldMkLst>
          <pc:docMk/>
          <pc:sldMk cId="1996040487" sldId="2147476514"/>
        </pc:sldMkLst>
        <pc:graphicFrameChg chg="mod modGraphic">
          <ac:chgData name="Tường SKHĐT" userId="ab9568c39a88b08a" providerId="LiveId" clId="{47DC6936-E4E8-453A-9A70-AC03E5CC20E1}" dt="2025-06-17T10:05:17.418" v="39" actId="404"/>
          <ac:graphicFrameMkLst>
            <pc:docMk/>
            <pc:sldMk cId="1996040487" sldId="2147476514"/>
            <ac:graphicFrameMk id="2" creationId="{FC4C091F-9D32-20C1-4E9C-03742F6C8554}"/>
          </ac:graphicFrameMkLst>
        </pc:graphicFrameChg>
      </pc:sldChg>
      <pc:sldChg chg="add">
        <pc:chgData name="Tường SKHĐT" userId="ab9568c39a88b08a" providerId="LiveId" clId="{47DC6936-E4E8-453A-9A70-AC03E5CC20E1}" dt="2025-06-13T03:59:58.504" v="1"/>
        <pc:sldMkLst>
          <pc:docMk/>
          <pc:sldMk cId="2645177910" sldId="2147476592"/>
        </pc:sldMkLst>
      </pc:sldChg>
    </pc:docChg>
  </pc:docChgLst>
  <pc:docChgLst>
    <pc:chgData name="Tường SKHĐT" userId="ab9568c39a88b08a" providerId="LiveId" clId="{44878C64-D25B-4457-8412-3B608D161085}"/>
    <pc:docChg chg="undo custSel addSld delSld modSld">
      <pc:chgData name="Tường SKHĐT" userId="ab9568c39a88b08a" providerId="LiveId" clId="{44878C64-D25B-4457-8412-3B608D161085}" dt="2025-06-18T10:41:57.060" v="2327" actId="2711"/>
      <pc:docMkLst>
        <pc:docMk/>
      </pc:docMkLst>
      <pc:sldChg chg="add del">
        <pc:chgData name="Tường SKHĐT" userId="ab9568c39a88b08a" providerId="LiveId" clId="{44878C64-D25B-4457-8412-3B608D161085}" dt="2025-06-18T08:53:28.307" v="177" actId="2696"/>
        <pc:sldMkLst>
          <pc:docMk/>
          <pc:sldMk cId="0" sldId="258"/>
        </pc:sldMkLst>
      </pc:sldChg>
      <pc:sldChg chg="modSp add mod">
        <pc:chgData name="Tường SKHĐT" userId="ab9568c39a88b08a" providerId="LiveId" clId="{44878C64-D25B-4457-8412-3B608D161085}" dt="2025-06-18T09:43:42.439" v="923" actId="1076"/>
        <pc:sldMkLst>
          <pc:docMk/>
          <pc:sldMk cId="0" sldId="260"/>
        </pc:sldMkLst>
        <pc:spChg chg="mod">
          <ac:chgData name="Tường SKHĐT" userId="ab9568c39a88b08a" providerId="LiveId" clId="{44878C64-D25B-4457-8412-3B608D161085}" dt="2025-06-18T09:43:42.439" v="923" actId="1076"/>
          <ac:spMkLst>
            <pc:docMk/>
            <pc:sldMk cId="0" sldId="260"/>
            <ac:spMk id="3" creationId="{00000000-0000-0000-0000-000000000000}"/>
          </ac:spMkLst>
        </pc:spChg>
      </pc:sldChg>
      <pc:sldChg chg="add del">
        <pc:chgData name="Tường SKHĐT" userId="ab9568c39a88b08a" providerId="LiveId" clId="{44878C64-D25B-4457-8412-3B608D161085}" dt="2025-06-18T09:59:50.026" v="1119" actId="2696"/>
        <pc:sldMkLst>
          <pc:docMk/>
          <pc:sldMk cId="0" sldId="264"/>
        </pc:sldMkLst>
      </pc:sldChg>
      <pc:sldChg chg="addSp delSp modSp add del mod">
        <pc:chgData name="Tường SKHĐT" userId="ab9568c39a88b08a" providerId="LiveId" clId="{44878C64-D25B-4457-8412-3B608D161085}" dt="2025-06-18T09:58:20.493" v="1109" actId="2696"/>
        <pc:sldMkLst>
          <pc:docMk/>
          <pc:sldMk cId="0" sldId="265"/>
        </pc:sldMkLst>
        <pc:spChg chg="mod">
          <ac:chgData name="Tường SKHĐT" userId="ab9568c39a88b08a" providerId="LiveId" clId="{44878C64-D25B-4457-8412-3B608D161085}" dt="2025-06-18T09:49:44.863" v="1006" actId="404"/>
          <ac:spMkLst>
            <pc:docMk/>
            <pc:sldMk cId="0" sldId="265"/>
            <ac:spMk id="3" creationId="{00000000-0000-0000-0000-000000000000}"/>
          </ac:spMkLst>
        </pc:spChg>
        <pc:spChg chg="mod">
          <ac:chgData name="Tường SKHĐT" userId="ab9568c39a88b08a" providerId="LiveId" clId="{44878C64-D25B-4457-8412-3B608D161085}" dt="2025-06-18T09:44:52.637" v="939" actId="403"/>
          <ac:spMkLst>
            <pc:docMk/>
            <pc:sldMk cId="0" sldId="265"/>
            <ac:spMk id="8" creationId="{00000000-0000-0000-0000-000000000000}"/>
          </ac:spMkLst>
        </pc:spChg>
        <pc:spChg chg="mod">
          <ac:chgData name="Tường SKHĐT" userId="ab9568c39a88b08a" providerId="LiveId" clId="{44878C64-D25B-4457-8412-3B608D161085}" dt="2025-06-18T09:45:00.953" v="943" actId="255"/>
          <ac:spMkLst>
            <pc:docMk/>
            <pc:sldMk cId="0" sldId="265"/>
            <ac:spMk id="9" creationId="{00000000-0000-0000-0000-000000000000}"/>
          </ac:spMkLst>
        </pc:spChg>
        <pc:spChg chg="mod">
          <ac:chgData name="Tường SKHĐT" userId="ab9568c39a88b08a" providerId="LiveId" clId="{44878C64-D25B-4457-8412-3B608D161085}" dt="2025-06-18T09:45:03.599" v="944" actId="404"/>
          <ac:spMkLst>
            <pc:docMk/>
            <pc:sldMk cId="0" sldId="265"/>
            <ac:spMk id="10" creationId="{00000000-0000-0000-0000-000000000000}"/>
          </ac:spMkLst>
        </pc:spChg>
        <pc:spChg chg="mod">
          <ac:chgData name="Tường SKHĐT" userId="ab9568c39a88b08a" providerId="LiveId" clId="{44878C64-D25B-4457-8412-3B608D161085}" dt="2025-06-18T09:44:56.371" v="942" actId="403"/>
          <ac:spMkLst>
            <pc:docMk/>
            <pc:sldMk cId="0" sldId="265"/>
            <ac:spMk id="14" creationId="{00000000-0000-0000-0000-000000000000}"/>
          </ac:spMkLst>
        </pc:spChg>
        <pc:spChg chg="mod">
          <ac:chgData name="Tường SKHĐT" userId="ab9568c39a88b08a" providerId="LiveId" clId="{44878C64-D25B-4457-8412-3B608D161085}" dt="2025-06-18T09:45:06.598" v="946" actId="403"/>
          <ac:spMkLst>
            <pc:docMk/>
            <pc:sldMk cId="0" sldId="265"/>
            <ac:spMk id="15" creationId="{00000000-0000-0000-0000-000000000000}"/>
          </ac:spMkLst>
        </pc:spChg>
        <pc:spChg chg="mod">
          <ac:chgData name="Tường SKHĐT" userId="ab9568c39a88b08a" providerId="LiveId" clId="{44878C64-D25B-4457-8412-3B608D161085}" dt="2025-06-18T09:45:10.213" v="948" actId="403"/>
          <ac:spMkLst>
            <pc:docMk/>
            <pc:sldMk cId="0" sldId="265"/>
            <ac:spMk id="16" creationId="{00000000-0000-0000-0000-000000000000}"/>
          </ac:spMkLst>
        </pc:spChg>
        <pc:spChg chg="mod">
          <ac:chgData name="Tường SKHĐT" userId="ab9568c39a88b08a" providerId="LiveId" clId="{44878C64-D25B-4457-8412-3B608D161085}" dt="2025-06-18T09:45:13.454" v="950" actId="403"/>
          <ac:spMkLst>
            <pc:docMk/>
            <pc:sldMk cId="0" sldId="265"/>
            <ac:spMk id="21" creationId="{00000000-0000-0000-0000-000000000000}"/>
          </ac:spMkLst>
        </pc:spChg>
        <pc:spChg chg="mod">
          <ac:chgData name="Tường SKHĐT" userId="ab9568c39a88b08a" providerId="LiveId" clId="{44878C64-D25B-4457-8412-3B608D161085}" dt="2025-06-18T09:45:16.821" v="952" actId="403"/>
          <ac:spMkLst>
            <pc:docMk/>
            <pc:sldMk cId="0" sldId="265"/>
            <ac:spMk id="22" creationId="{00000000-0000-0000-0000-000000000000}"/>
          </ac:spMkLst>
        </pc:spChg>
        <pc:spChg chg="add mod">
          <ac:chgData name="Tường SKHĐT" userId="ab9568c39a88b08a" providerId="LiveId" clId="{44878C64-D25B-4457-8412-3B608D161085}" dt="2025-06-18T09:46:09.820" v="998" actId="6549"/>
          <ac:spMkLst>
            <pc:docMk/>
            <pc:sldMk cId="0" sldId="265"/>
            <ac:spMk id="24" creationId="{39E9CEB5-2584-C9A8-8E01-0AE6B3CBE353}"/>
          </ac:spMkLst>
        </pc:spChg>
        <pc:picChg chg="del">
          <ac:chgData name="Tường SKHĐT" userId="ab9568c39a88b08a" providerId="LiveId" clId="{44878C64-D25B-4457-8412-3B608D161085}" dt="2025-06-18T09:44:24.984" v="925" actId="21"/>
          <ac:picMkLst>
            <pc:docMk/>
            <pc:sldMk cId="0" sldId="265"/>
            <ac:picMk id="2" creationId="{00000000-0000-0000-0000-000000000000}"/>
          </ac:picMkLst>
        </pc:picChg>
        <pc:picChg chg="add mod">
          <ac:chgData name="Tường SKHĐT" userId="ab9568c39a88b08a" providerId="LiveId" clId="{44878C64-D25B-4457-8412-3B608D161085}" dt="2025-06-18T09:44:37.070" v="930" actId="14100"/>
          <ac:picMkLst>
            <pc:docMk/>
            <pc:sldMk cId="0" sldId="265"/>
            <ac:picMk id="23" creationId="{00CDA83A-7FD6-C959-306F-216AA8435710}"/>
          </ac:picMkLst>
        </pc:picChg>
      </pc:sldChg>
      <pc:sldChg chg="add del">
        <pc:chgData name="Tường SKHĐT" userId="ab9568c39a88b08a" providerId="LiveId" clId="{44878C64-D25B-4457-8412-3B608D161085}" dt="2025-06-18T10:03:29.517" v="1151" actId="2696"/>
        <pc:sldMkLst>
          <pc:docMk/>
          <pc:sldMk cId="0" sldId="268"/>
        </pc:sldMkLst>
      </pc:sldChg>
      <pc:sldChg chg="add del">
        <pc:chgData name="Tường SKHĐT" userId="ab9568c39a88b08a" providerId="LiveId" clId="{44878C64-D25B-4457-8412-3B608D161085}" dt="2025-06-18T10:03:31.655" v="1152" actId="2696"/>
        <pc:sldMkLst>
          <pc:docMk/>
          <pc:sldMk cId="0" sldId="269"/>
        </pc:sldMkLst>
      </pc:sldChg>
      <pc:sldChg chg="modSp add del mod">
        <pc:chgData name="Tường SKHĐT" userId="ab9568c39a88b08a" providerId="LiveId" clId="{44878C64-D25B-4457-8412-3B608D161085}" dt="2025-06-18T10:01:43.400" v="1136" actId="2696"/>
        <pc:sldMkLst>
          <pc:docMk/>
          <pc:sldMk cId="0" sldId="274"/>
        </pc:sldMkLst>
        <pc:spChg chg="mod">
          <ac:chgData name="Tường SKHĐT" userId="ab9568c39a88b08a" providerId="LiveId" clId="{44878C64-D25B-4457-8412-3B608D161085}" dt="2025-06-18T09:48:02.225" v="1002" actId="403"/>
          <ac:spMkLst>
            <pc:docMk/>
            <pc:sldMk cId="0" sldId="274"/>
            <ac:spMk id="6" creationId="{00000000-0000-0000-0000-000000000000}"/>
          </ac:spMkLst>
        </pc:spChg>
        <pc:spChg chg="mod">
          <ac:chgData name="Tường SKHĐT" userId="ab9568c39a88b08a" providerId="LiveId" clId="{44878C64-D25B-4457-8412-3B608D161085}" dt="2025-06-18T09:48:06.125" v="1003" actId="403"/>
          <ac:spMkLst>
            <pc:docMk/>
            <pc:sldMk cId="0" sldId="274"/>
            <ac:spMk id="10" creationId="{00000000-0000-0000-0000-000000000000}"/>
          </ac:spMkLst>
        </pc:spChg>
        <pc:spChg chg="mod">
          <ac:chgData name="Tường SKHĐT" userId="ab9568c39a88b08a" providerId="LiveId" clId="{44878C64-D25B-4457-8412-3B608D161085}" dt="2025-06-18T09:48:08.831" v="1004" actId="403"/>
          <ac:spMkLst>
            <pc:docMk/>
            <pc:sldMk cId="0" sldId="274"/>
            <ac:spMk id="14" creationId="{00000000-0000-0000-0000-000000000000}"/>
          </ac:spMkLst>
        </pc:spChg>
      </pc:sldChg>
      <pc:sldChg chg="add del">
        <pc:chgData name="Tường SKHĐT" userId="ab9568c39a88b08a" providerId="LiveId" clId="{44878C64-D25B-4457-8412-3B608D161085}" dt="2025-06-18T10:01:13.781" v="1130" actId="2696"/>
        <pc:sldMkLst>
          <pc:docMk/>
          <pc:sldMk cId="0" sldId="280"/>
        </pc:sldMkLst>
      </pc:sldChg>
      <pc:sldChg chg="add del">
        <pc:chgData name="Tường SKHĐT" userId="ab9568c39a88b08a" providerId="LiveId" clId="{44878C64-D25B-4457-8412-3B608D161085}" dt="2025-06-18T10:01:10.412" v="1129" actId="2696"/>
        <pc:sldMkLst>
          <pc:docMk/>
          <pc:sldMk cId="0" sldId="281"/>
        </pc:sldMkLst>
      </pc:sldChg>
      <pc:sldChg chg="del mod chgLayout">
        <pc:chgData name="Tường SKHĐT" userId="ab9568c39a88b08a" providerId="LiveId" clId="{44878C64-D25B-4457-8412-3B608D161085}" dt="2025-06-18T08:45:28.573" v="4" actId="2696"/>
        <pc:sldMkLst>
          <pc:docMk/>
          <pc:sldMk cId="1009368877" sldId="396"/>
        </pc:sldMkLst>
      </pc:sldChg>
      <pc:sldChg chg="del mod chgLayout">
        <pc:chgData name="Tường SKHĐT" userId="ab9568c39a88b08a" providerId="LiveId" clId="{44878C64-D25B-4457-8412-3B608D161085}" dt="2025-06-18T08:45:28.573" v="4" actId="2696"/>
        <pc:sldMkLst>
          <pc:docMk/>
          <pc:sldMk cId="3840430098" sldId="398"/>
        </pc:sldMkLst>
      </pc:sldChg>
      <pc:sldChg chg="del mod chgLayout">
        <pc:chgData name="Tường SKHĐT" userId="ab9568c39a88b08a" providerId="LiveId" clId="{44878C64-D25B-4457-8412-3B608D161085}" dt="2025-06-18T08:45:28.573" v="4" actId="2696"/>
        <pc:sldMkLst>
          <pc:docMk/>
          <pc:sldMk cId="3009972403" sldId="399"/>
        </pc:sldMkLst>
      </pc:sldChg>
      <pc:sldChg chg="del mod chgLayout">
        <pc:chgData name="Tường SKHĐT" userId="ab9568c39a88b08a" providerId="LiveId" clId="{44878C64-D25B-4457-8412-3B608D161085}" dt="2025-06-18T08:45:28.573" v="4" actId="2696"/>
        <pc:sldMkLst>
          <pc:docMk/>
          <pc:sldMk cId="4151071867" sldId="402"/>
        </pc:sldMkLst>
      </pc:sldChg>
      <pc:sldChg chg="del mod chgLayout">
        <pc:chgData name="Tường SKHĐT" userId="ab9568c39a88b08a" providerId="LiveId" clId="{44878C64-D25B-4457-8412-3B608D161085}" dt="2025-06-18T08:45:28.573" v="4" actId="2696"/>
        <pc:sldMkLst>
          <pc:docMk/>
          <pc:sldMk cId="2937553479" sldId="403"/>
        </pc:sldMkLst>
      </pc:sldChg>
      <pc:sldChg chg="add del">
        <pc:chgData name="Tường SKHĐT" userId="ab9568c39a88b08a" providerId="LiveId" clId="{44878C64-D25B-4457-8412-3B608D161085}" dt="2025-06-18T09:02:55.039" v="324" actId="2696"/>
        <pc:sldMkLst>
          <pc:docMk/>
          <pc:sldMk cId="0" sldId="16767232"/>
        </pc:sldMkLst>
      </pc:sldChg>
      <pc:sldChg chg="add del">
        <pc:chgData name="Tường SKHĐT" userId="ab9568c39a88b08a" providerId="LiveId" clId="{44878C64-D25B-4457-8412-3B608D161085}" dt="2025-06-18T09:58:29.523" v="1110" actId="2696"/>
        <pc:sldMkLst>
          <pc:docMk/>
          <pc:sldMk cId="0" sldId="16767249"/>
        </pc:sldMkLst>
      </pc:sldChg>
      <pc:sldChg chg="add del">
        <pc:chgData name="Tường SKHĐT" userId="ab9568c39a88b08a" providerId="LiveId" clId="{44878C64-D25B-4457-8412-3B608D161085}" dt="2025-06-18T08:58:07.183" v="243" actId="2696"/>
        <pc:sldMkLst>
          <pc:docMk/>
          <pc:sldMk cId="0" sldId="16767305"/>
        </pc:sldMkLst>
      </pc:sldChg>
      <pc:sldChg chg="modSp add mod">
        <pc:chgData name="Tường SKHĐT" userId="ab9568c39a88b08a" providerId="LiveId" clId="{44878C64-D25B-4457-8412-3B608D161085}" dt="2025-06-18T10:38:30.872" v="2249" actId="14100"/>
        <pc:sldMkLst>
          <pc:docMk/>
          <pc:sldMk cId="0" sldId="16767336"/>
        </pc:sldMkLst>
        <pc:graphicFrameChg chg="mod modGraphic">
          <ac:chgData name="Tường SKHĐT" userId="ab9568c39a88b08a" providerId="LiveId" clId="{44878C64-D25B-4457-8412-3B608D161085}" dt="2025-06-18T10:38:30.872" v="2249" actId="14100"/>
          <ac:graphicFrameMkLst>
            <pc:docMk/>
            <pc:sldMk cId="0" sldId="16767336"/>
            <ac:graphicFrameMk id="9" creationId="{00000000-0000-0000-0000-000000000000}"/>
          </ac:graphicFrameMkLst>
        </pc:graphicFrameChg>
      </pc:sldChg>
      <pc:sldChg chg="add del">
        <pc:chgData name="Tường SKHĐT" userId="ab9568c39a88b08a" providerId="LiveId" clId="{44878C64-D25B-4457-8412-3B608D161085}" dt="2025-06-18T08:54:19.939" v="188" actId="2696"/>
        <pc:sldMkLst>
          <pc:docMk/>
          <pc:sldMk cId="0" sldId="16767477"/>
        </pc:sldMkLst>
      </pc:sldChg>
      <pc:sldChg chg="addSp delSp modSp add mod">
        <pc:chgData name="Tường SKHĐT" userId="ab9568c39a88b08a" providerId="LiveId" clId="{44878C64-D25B-4457-8412-3B608D161085}" dt="2025-06-18T10:15:56.164" v="1921" actId="255"/>
        <pc:sldMkLst>
          <pc:docMk/>
          <pc:sldMk cId="0" sldId="16767509"/>
        </pc:sldMkLst>
        <pc:graphicFrameChg chg="mod modGraphic">
          <ac:chgData name="Tường SKHĐT" userId="ab9568c39a88b08a" providerId="LiveId" clId="{44878C64-D25B-4457-8412-3B608D161085}" dt="2025-06-18T10:15:56.164" v="1921" actId="255"/>
          <ac:graphicFrameMkLst>
            <pc:docMk/>
            <pc:sldMk cId="0" sldId="16767509"/>
            <ac:graphicFrameMk id="4" creationId="{00000000-0000-0000-0000-000000000000}"/>
          </ac:graphicFrameMkLst>
        </pc:graphicFrameChg>
        <pc:picChg chg="add mod">
          <ac:chgData name="Tường SKHĐT" userId="ab9568c39a88b08a" providerId="LiveId" clId="{44878C64-D25B-4457-8412-3B608D161085}" dt="2025-06-18T10:15:45.840" v="1918" actId="14100"/>
          <ac:picMkLst>
            <pc:docMk/>
            <pc:sldMk cId="0" sldId="16767509"/>
            <ac:picMk id="2" creationId="{FDBDBE0C-8E2E-3C0D-FCD5-213D0B107C87}"/>
          </ac:picMkLst>
        </pc:picChg>
        <pc:picChg chg="del">
          <ac:chgData name="Tường SKHĐT" userId="ab9568c39a88b08a" providerId="LiveId" clId="{44878C64-D25B-4457-8412-3B608D161085}" dt="2025-06-18T10:00:29.024" v="1127" actId="21"/>
          <ac:picMkLst>
            <pc:docMk/>
            <pc:sldMk cId="0" sldId="16767509"/>
            <ac:picMk id="9" creationId="{F0A7FF29-49E4-0ED7-F98C-BC744D598275}"/>
          </ac:picMkLst>
        </pc:picChg>
      </pc:sldChg>
      <pc:sldChg chg="addSp delSp modSp add mod">
        <pc:chgData name="Tường SKHĐT" userId="ab9568c39a88b08a" providerId="LiveId" clId="{44878C64-D25B-4457-8412-3B608D161085}" dt="2025-06-18T10:41:57.060" v="2327" actId="2711"/>
        <pc:sldMkLst>
          <pc:docMk/>
          <pc:sldMk cId="0" sldId="16767597"/>
        </pc:sldMkLst>
        <pc:spChg chg="mod">
          <ac:chgData name="Tường SKHĐT" userId="ab9568c39a88b08a" providerId="LiveId" clId="{44878C64-D25B-4457-8412-3B608D161085}" dt="2025-06-18T08:50:19.070" v="111" actId="2711"/>
          <ac:spMkLst>
            <pc:docMk/>
            <pc:sldMk cId="0" sldId="16767597"/>
            <ac:spMk id="2" creationId="{00000000-0000-0000-0000-000000000000}"/>
          </ac:spMkLst>
        </pc:spChg>
        <pc:spChg chg="add del mod">
          <ac:chgData name="Tường SKHĐT" userId="ab9568c39a88b08a" providerId="LiveId" clId="{44878C64-D25B-4457-8412-3B608D161085}" dt="2025-06-18T08:50:23.668" v="112" actId="21"/>
          <ac:spMkLst>
            <pc:docMk/>
            <pc:sldMk cId="0" sldId="16767597"/>
            <ac:spMk id="3" creationId="{D17D2E02-43A3-7BF5-5D4A-DA5B215A0265}"/>
          </ac:spMkLst>
        </pc:spChg>
        <pc:spChg chg="mod">
          <ac:chgData name="Tường SKHĐT" userId="ab9568c39a88b08a" providerId="LiveId" clId="{44878C64-D25B-4457-8412-3B608D161085}" dt="2025-06-18T08:50:09.407" v="109" actId="2711"/>
          <ac:spMkLst>
            <pc:docMk/>
            <pc:sldMk cId="0" sldId="16767597"/>
            <ac:spMk id="4" creationId="{00000000-0000-0000-0000-000000000000}"/>
          </ac:spMkLst>
        </pc:spChg>
        <pc:spChg chg="mod">
          <ac:chgData name="Tường SKHĐT" userId="ab9568c39a88b08a" providerId="LiveId" clId="{44878C64-D25B-4457-8412-3B608D161085}" dt="2025-06-18T08:50:15.326" v="110" actId="2711"/>
          <ac:spMkLst>
            <pc:docMk/>
            <pc:sldMk cId="0" sldId="16767597"/>
            <ac:spMk id="6" creationId="{00000000-0000-0000-0000-000000000000}"/>
          </ac:spMkLst>
        </pc:spChg>
        <pc:spChg chg="del">
          <ac:chgData name="Tường SKHĐT" userId="ab9568c39a88b08a" providerId="LiveId" clId="{44878C64-D25B-4457-8412-3B608D161085}" dt="2025-06-18T08:49:21.174" v="102" actId="21"/>
          <ac:spMkLst>
            <pc:docMk/>
            <pc:sldMk cId="0" sldId="16767597"/>
            <ac:spMk id="7" creationId="{00000000-0000-0000-0000-000000000000}"/>
          </ac:spMkLst>
        </pc:spChg>
        <pc:spChg chg="del">
          <ac:chgData name="Tường SKHĐT" userId="ab9568c39a88b08a" providerId="LiveId" clId="{44878C64-D25B-4457-8412-3B608D161085}" dt="2025-06-18T08:49:50.134" v="107" actId="21"/>
          <ac:spMkLst>
            <pc:docMk/>
            <pc:sldMk cId="0" sldId="16767597"/>
            <ac:spMk id="8" creationId="{00000000-0000-0000-0000-000000000000}"/>
          </ac:spMkLst>
        </pc:spChg>
        <pc:spChg chg="del">
          <ac:chgData name="Tường SKHĐT" userId="ab9568c39a88b08a" providerId="LiveId" clId="{44878C64-D25B-4457-8412-3B608D161085}" dt="2025-06-18T08:49:48.244" v="106" actId="21"/>
          <ac:spMkLst>
            <pc:docMk/>
            <pc:sldMk cId="0" sldId="16767597"/>
            <ac:spMk id="9" creationId="{00000000-0000-0000-0000-000000000000}"/>
          </ac:spMkLst>
        </pc:spChg>
        <pc:spChg chg="add mod">
          <ac:chgData name="Tường SKHĐT" userId="ab9568c39a88b08a" providerId="LiveId" clId="{44878C64-D25B-4457-8412-3B608D161085}" dt="2025-06-18T09:00:22.022" v="295" actId="14100"/>
          <ac:spMkLst>
            <pc:docMk/>
            <pc:sldMk cId="0" sldId="16767597"/>
            <ac:spMk id="10" creationId="{6EA8AE8B-CA34-F084-8D0E-BABB4EDD7CDD}"/>
          </ac:spMkLst>
        </pc:spChg>
        <pc:spChg chg="add mod">
          <ac:chgData name="Tường SKHĐT" userId="ab9568c39a88b08a" providerId="LiveId" clId="{44878C64-D25B-4457-8412-3B608D161085}" dt="2025-06-18T10:41:53.066" v="2326" actId="2711"/>
          <ac:spMkLst>
            <pc:docMk/>
            <pc:sldMk cId="0" sldId="16767597"/>
            <ac:spMk id="12" creationId="{238C0C46-D6B5-6CB9-A680-C64C41EC7903}"/>
          </ac:spMkLst>
        </pc:spChg>
        <pc:spChg chg="add mod">
          <ac:chgData name="Tường SKHĐT" userId="ab9568c39a88b08a" providerId="LiveId" clId="{44878C64-D25B-4457-8412-3B608D161085}" dt="2025-06-18T09:28:44.629" v="592" actId="2711"/>
          <ac:spMkLst>
            <pc:docMk/>
            <pc:sldMk cId="0" sldId="16767597"/>
            <ac:spMk id="13" creationId="{0E150DEF-A2E0-3629-2E73-27A7AA7610F3}"/>
          </ac:spMkLst>
        </pc:spChg>
        <pc:spChg chg="add mod">
          <ac:chgData name="Tường SKHĐT" userId="ab9568c39a88b08a" providerId="LiveId" clId="{44878C64-D25B-4457-8412-3B608D161085}" dt="2025-06-18T09:00:29.082" v="297" actId="1076"/>
          <ac:spMkLst>
            <pc:docMk/>
            <pc:sldMk cId="0" sldId="16767597"/>
            <ac:spMk id="14" creationId="{6219D3C8-7CA1-91BD-89B8-707600BDAEF4}"/>
          </ac:spMkLst>
        </pc:spChg>
        <pc:spChg chg="add mod">
          <ac:chgData name="Tường SKHĐT" userId="ab9568c39a88b08a" providerId="LiveId" clId="{44878C64-D25B-4457-8412-3B608D161085}" dt="2025-06-18T10:41:49.641" v="2325" actId="2711"/>
          <ac:spMkLst>
            <pc:docMk/>
            <pc:sldMk cId="0" sldId="16767597"/>
            <ac:spMk id="15" creationId="{C4D28B6D-B0B5-4773-2E4D-3F488E29B5A8}"/>
          </ac:spMkLst>
        </pc:spChg>
        <pc:spChg chg="add mod">
          <ac:chgData name="Tường SKHĐT" userId="ab9568c39a88b08a" providerId="LiveId" clId="{44878C64-D25B-4457-8412-3B608D161085}" dt="2025-06-18T09:28:49.541" v="593" actId="2711"/>
          <ac:spMkLst>
            <pc:docMk/>
            <pc:sldMk cId="0" sldId="16767597"/>
            <ac:spMk id="16" creationId="{7186BB1E-6AF2-DB0A-23EA-00330FBBBDA2}"/>
          </ac:spMkLst>
        </pc:spChg>
        <pc:spChg chg="add mod">
          <ac:chgData name="Tường SKHĐT" userId="ab9568c39a88b08a" providerId="LiveId" clId="{44878C64-D25B-4457-8412-3B608D161085}" dt="2025-06-18T09:01:01.682" v="305" actId="14100"/>
          <ac:spMkLst>
            <pc:docMk/>
            <pc:sldMk cId="0" sldId="16767597"/>
            <ac:spMk id="17" creationId="{8768669B-4AEE-25AE-1833-4FD6A10A09C9}"/>
          </ac:spMkLst>
        </pc:spChg>
        <pc:spChg chg="mod">
          <ac:chgData name="Tường SKHĐT" userId="ab9568c39a88b08a" providerId="LiveId" clId="{44878C64-D25B-4457-8412-3B608D161085}" dt="2025-06-18T10:41:41.570" v="2323" actId="2711"/>
          <ac:spMkLst>
            <pc:docMk/>
            <pc:sldMk cId="0" sldId="16767597"/>
            <ac:spMk id="18" creationId="{2C319B2E-19BD-A7FD-6641-59305C6DBC2D}"/>
          </ac:spMkLst>
        </pc:spChg>
        <pc:spChg chg="add mod">
          <ac:chgData name="Tường SKHĐT" userId="ab9568c39a88b08a" providerId="LiveId" clId="{44878C64-D25B-4457-8412-3B608D161085}" dt="2025-06-18T09:28:56.875" v="595" actId="2711"/>
          <ac:spMkLst>
            <pc:docMk/>
            <pc:sldMk cId="0" sldId="16767597"/>
            <ac:spMk id="19" creationId="{DD477C83-19D4-2987-1242-6B18004C5A79}"/>
          </ac:spMkLst>
        </pc:spChg>
        <pc:spChg chg="add mod">
          <ac:chgData name="Tường SKHĐT" userId="ab9568c39a88b08a" providerId="LiveId" clId="{44878C64-D25B-4457-8412-3B608D161085}" dt="2025-06-18T10:41:57.060" v="2327" actId="2711"/>
          <ac:spMkLst>
            <pc:docMk/>
            <pc:sldMk cId="0" sldId="16767597"/>
            <ac:spMk id="20" creationId="{11AC4220-479F-F844-64D8-090E2866AB02}"/>
          </ac:spMkLst>
        </pc:spChg>
        <pc:spChg chg="add mod">
          <ac:chgData name="Tường SKHĐT" userId="ab9568c39a88b08a" providerId="LiveId" clId="{44878C64-D25B-4457-8412-3B608D161085}" dt="2025-06-18T08:59:50.411" v="272" actId="14100"/>
          <ac:spMkLst>
            <pc:docMk/>
            <pc:sldMk cId="0" sldId="16767597"/>
            <ac:spMk id="21" creationId="{6CD494A6-CCCC-4FBE-6993-CEC2083CC736}"/>
          </ac:spMkLst>
        </pc:spChg>
        <pc:spChg chg="add mod">
          <ac:chgData name="Tường SKHĐT" userId="ab9568c39a88b08a" providerId="LiveId" clId="{44878C64-D25B-4457-8412-3B608D161085}" dt="2025-06-18T10:41:45.185" v="2324" actId="2711"/>
          <ac:spMkLst>
            <pc:docMk/>
            <pc:sldMk cId="0" sldId="16767597"/>
            <ac:spMk id="22" creationId="{6768251A-B544-905C-16CC-599E31065AF2}"/>
          </ac:spMkLst>
        </pc:spChg>
        <pc:spChg chg="add mod">
          <ac:chgData name="Tường SKHĐT" userId="ab9568c39a88b08a" providerId="LiveId" clId="{44878C64-D25B-4457-8412-3B608D161085}" dt="2025-06-18T09:28:53.324" v="594" actId="2711"/>
          <ac:spMkLst>
            <pc:docMk/>
            <pc:sldMk cId="0" sldId="16767597"/>
            <ac:spMk id="23" creationId="{9CB8E3FE-0BB8-FAD9-66B6-F1BC5B219675}"/>
          </ac:spMkLst>
        </pc:spChg>
        <pc:graphicFrameChg chg="del">
          <ac:chgData name="Tường SKHĐT" userId="ab9568c39a88b08a" providerId="LiveId" clId="{44878C64-D25B-4457-8412-3B608D161085}" dt="2025-06-18T08:49:19.103" v="101" actId="21"/>
          <ac:graphicFrameMkLst>
            <pc:docMk/>
            <pc:sldMk cId="0" sldId="16767597"/>
            <ac:graphicFrameMk id="5" creationId="{00000000-0000-0000-0000-000000000000}"/>
          </ac:graphicFrameMkLst>
        </pc:graphicFrameChg>
        <pc:picChg chg="del">
          <ac:chgData name="Tường SKHĐT" userId="ab9568c39a88b08a" providerId="LiveId" clId="{44878C64-D25B-4457-8412-3B608D161085}" dt="2025-06-18T08:49:22.969" v="103" actId="21"/>
          <ac:picMkLst>
            <pc:docMk/>
            <pc:sldMk cId="0" sldId="16767597"/>
            <ac:picMk id="11" creationId="{6006F89A-4C83-A47A-B685-D3F9FFE949F6}"/>
          </ac:picMkLst>
        </pc:picChg>
      </pc:sldChg>
      <pc:sldChg chg="add del">
        <pc:chgData name="Tường SKHĐT" userId="ab9568c39a88b08a" providerId="LiveId" clId="{44878C64-D25B-4457-8412-3B608D161085}" dt="2025-06-18T08:56:35.481" v="231" actId="2696"/>
        <pc:sldMkLst>
          <pc:docMk/>
          <pc:sldMk cId="0" sldId="16767598"/>
        </pc:sldMkLst>
      </pc:sldChg>
      <pc:sldChg chg="addSp delSp modSp add mod">
        <pc:chgData name="Tường SKHĐT" userId="ab9568c39a88b08a" providerId="LiveId" clId="{44878C64-D25B-4457-8412-3B608D161085}" dt="2025-06-18T10:03:10.795" v="1149" actId="14100"/>
        <pc:sldMkLst>
          <pc:docMk/>
          <pc:sldMk cId="0" sldId="16767609"/>
        </pc:sldMkLst>
        <pc:graphicFrameChg chg="mod modGraphic">
          <ac:chgData name="Tường SKHĐT" userId="ab9568c39a88b08a" providerId="LiveId" clId="{44878C64-D25B-4457-8412-3B608D161085}" dt="2025-06-18T10:03:10.795" v="1149" actId="14100"/>
          <ac:graphicFrameMkLst>
            <pc:docMk/>
            <pc:sldMk cId="0" sldId="16767609"/>
            <ac:graphicFrameMk id="2" creationId="{00000000-0000-0000-0000-000000000000}"/>
          </ac:graphicFrameMkLst>
        </pc:graphicFrameChg>
        <pc:picChg chg="add mod">
          <ac:chgData name="Tường SKHĐT" userId="ab9568c39a88b08a" providerId="LiveId" clId="{44878C64-D25B-4457-8412-3B608D161085}" dt="2025-06-18T10:03:08.685" v="1148" actId="14100"/>
          <ac:picMkLst>
            <pc:docMk/>
            <pc:sldMk cId="0" sldId="16767609"/>
            <ac:picMk id="4" creationId="{856C8AC2-7C15-7F8B-88A9-9ACFE0AB87EB}"/>
          </ac:picMkLst>
        </pc:picChg>
        <pc:picChg chg="del">
          <ac:chgData name="Tường SKHĐT" userId="ab9568c39a88b08a" providerId="LiveId" clId="{44878C64-D25B-4457-8412-3B608D161085}" dt="2025-06-18T09:48:34.283" v="1005" actId="21"/>
          <ac:picMkLst>
            <pc:docMk/>
            <pc:sldMk cId="0" sldId="16767609"/>
            <ac:picMk id="11" creationId="{A7F9B021-39D3-92DA-02B8-2477231D8270}"/>
          </ac:picMkLst>
        </pc:picChg>
      </pc:sldChg>
      <pc:sldChg chg="del mod chgLayout">
        <pc:chgData name="Tường SKHĐT" userId="ab9568c39a88b08a" providerId="LiveId" clId="{44878C64-D25B-4457-8412-3B608D161085}" dt="2025-06-18T08:45:28.573" v="4" actId="2696"/>
        <pc:sldMkLst>
          <pc:docMk/>
          <pc:sldMk cId="2371698212" sldId="16767678"/>
        </pc:sldMkLst>
      </pc:sldChg>
      <pc:sldChg chg="addSp modSp add mod">
        <pc:chgData name="Tường SKHĐT" userId="ab9568c39a88b08a" providerId="LiveId" clId="{44878C64-D25B-4457-8412-3B608D161085}" dt="2025-06-18T10:40:37.157" v="2316" actId="6549"/>
        <pc:sldMkLst>
          <pc:docMk/>
          <pc:sldMk cId="0" sldId="16769837"/>
        </pc:sldMkLst>
        <pc:spChg chg="mod">
          <ac:chgData name="Tường SKHĐT" userId="ab9568c39a88b08a" providerId="LiveId" clId="{44878C64-D25B-4457-8412-3B608D161085}" dt="2025-06-18T10:40:37.157" v="2316" actId="6549"/>
          <ac:spMkLst>
            <pc:docMk/>
            <pc:sldMk cId="0" sldId="16769837"/>
            <ac:spMk id="3" creationId="{00000000-0000-0000-0000-000000000000}"/>
          </ac:spMkLst>
        </pc:spChg>
        <pc:spChg chg="mod">
          <ac:chgData name="Tường SKHĐT" userId="ab9568c39a88b08a" providerId="LiveId" clId="{44878C64-D25B-4457-8412-3B608D161085}" dt="2025-06-18T10:40:22.381" v="2274" actId="1076"/>
          <ac:spMkLst>
            <pc:docMk/>
            <pc:sldMk cId="0" sldId="16769837"/>
            <ac:spMk id="5" creationId="{00000000-0000-0000-0000-000000000000}"/>
          </ac:spMkLst>
        </pc:spChg>
        <pc:picChg chg="add mod">
          <ac:chgData name="Tường SKHĐT" userId="ab9568c39a88b08a" providerId="LiveId" clId="{44878C64-D25B-4457-8412-3B608D161085}" dt="2025-06-18T10:40:20.043" v="2273" actId="14100"/>
          <ac:picMkLst>
            <pc:docMk/>
            <pc:sldMk cId="0" sldId="16769837"/>
            <ac:picMk id="4" creationId="{AF4A3AEF-E186-70BF-6F35-954AF8A1A0B7}"/>
          </ac:picMkLst>
        </pc:picChg>
      </pc:sldChg>
      <pc:sldChg chg="modSp add mod">
        <pc:chgData name="Tường SKHĐT" userId="ab9568c39a88b08a" providerId="LiveId" clId="{44878C64-D25B-4457-8412-3B608D161085}" dt="2025-06-18T10:15:03.320" v="1916" actId="948"/>
        <pc:sldMkLst>
          <pc:docMk/>
          <pc:sldMk cId="0" sldId="16769844"/>
        </pc:sldMkLst>
        <pc:graphicFrameChg chg="mod modGraphic">
          <ac:chgData name="Tường SKHĐT" userId="ab9568c39a88b08a" providerId="LiveId" clId="{44878C64-D25B-4457-8412-3B608D161085}" dt="2025-06-18T10:15:03.320" v="1916" actId="948"/>
          <ac:graphicFrameMkLst>
            <pc:docMk/>
            <pc:sldMk cId="0" sldId="16769844"/>
            <ac:graphicFrameMk id="4" creationId="{00000000-0000-0000-0000-000000000000}"/>
          </ac:graphicFrameMkLst>
        </pc:graphicFrameChg>
        <pc:graphicFrameChg chg="modGraphic">
          <ac:chgData name="Tường SKHĐT" userId="ab9568c39a88b08a" providerId="LiveId" clId="{44878C64-D25B-4457-8412-3B608D161085}" dt="2025-06-18T10:10:32.381" v="1471" actId="20577"/>
          <ac:graphicFrameMkLst>
            <pc:docMk/>
            <pc:sldMk cId="0" sldId="16769844"/>
            <ac:graphicFrameMk id="10" creationId="{00000000-0000-0000-0000-000000000000}"/>
          </ac:graphicFrameMkLst>
        </pc:graphicFrameChg>
      </pc:sldChg>
      <pc:sldChg chg="addSp delSp modSp add mod">
        <pc:chgData name="Tường SKHĐT" userId="ab9568c39a88b08a" providerId="LiveId" clId="{44878C64-D25B-4457-8412-3B608D161085}" dt="2025-06-18T10:37:51.388" v="2245" actId="1076"/>
        <pc:sldMkLst>
          <pc:docMk/>
          <pc:sldMk cId="0" sldId="16769847"/>
        </pc:sldMkLst>
        <pc:spChg chg="mod">
          <ac:chgData name="Tường SKHĐT" userId="ab9568c39a88b08a" providerId="LiveId" clId="{44878C64-D25B-4457-8412-3B608D161085}" dt="2025-06-18T10:37:45.137" v="2242" actId="1076"/>
          <ac:spMkLst>
            <pc:docMk/>
            <pc:sldMk cId="0" sldId="16769847"/>
            <ac:spMk id="2" creationId="{00000000-0000-0000-0000-000000000000}"/>
          </ac:spMkLst>
        </pc:spChg>
        <pc:graphicFrameChg chg="mod modGraphic">
          <ac:chgData name="Tường SKHĐT" userId="ab9568c39a88b08a" providerId="LiveId" clId="{44878C64-D25B-4457-8412-3B608D161085}" dt="2025-06-18T10:37:51.388" v="2245" actId="1076"/>
          <ac:graphicFrameMkLst>
            <pc:docMk/>
            <pc:sldMk cId="0" sldId="16769847"/>
            <ac:graphicFrameMk id="8" creationId="{00000000-0000-0000-0000-000000000000}"/>
          </ac:graphicFrameMkLst>
        </pc:graphicFrameChg>
        <pc:picChg chg="add mod">
          <ac:chgData name="Tường SKHĐT" userId="ab9568c39a88b08a" providerId="LiveId" clId="{44878C64-D25B-4457-8412-3B608D161085}" dt="2025-06-18T10:34:53.995" v="2099"/>
          <ac:picMkLst>
            <pc:docMk/>
            <pc:sldMk cId="0" sldId="16769847"/>
            <ac:picMk id="3" creationId="{00000000-0000-0000-0000-000000000000}"/>
          </ac:picMkLst>
        </pc:picChg>
        <pc:picChg chg="add mod">
          <ac:chgData name="Tường SKHĐT" userId="ab9568c39a88b08a" providerId="LiveId" clId="{44878C64-D25B-4457-8412-3B608D161085}" dt="2025-06-18T10:35:37.372" v="2120" actId="14100"/>
          <ac:picMkLst>
            <pc:docMk/>
            <pc:sldMk cId="0" sldId="16769847"/>
            <ac:picMk id="5" creationId="{0660EA3A-8536-CE2C-22A1-4733BFC20E2A}"/>
          </ac:picMkLst>
        </pc:picChg>
        <pc:picChg chg="del mod">
          <ac:chgData name="Tường SKHĐT" userId="ab9568c39a88b08a" providerId="LiveId" clId="{44878C64-D25B-4457-8412-3B608D161085}" dt="2025-06-18T10:34:53.404" v="2098" actId="21"/>
          <ac:picMkLst>
            <pc:docMk/>
            <pc:sldMk cId="0" sldId="16769847"/>
            <ac:picMk id="6" creationId="{00000000-0000-0000-0000-000000000000}"/>
          </ac:picMkLst>
        </pc:picChg>
        <pc:picChg chg="add mod">
          <ac:chgData name="Tường SKHĐT" userId="ab9568c39a88b08a" providerId="LiveId" clId="{44878C64-D25B-4457-8412-3B608D161085}" dt="2025-06-18T10:35:34.572" v="2119" actId="1076"/>
          <ac:picMkLst>
            <pc:docMk/>
            <pc:sldMk cId="0" sldId="16769847"/>
            <ac:picMk id="9" creationId="{83CFF9F7-0DF9-AE93-82B9-0B7E049624B3}"/>
          </ac:picMkLst>
        </pc:picChg>
      </pc:sldChg>
      <pc:sldChg chg="modSp add mod">
        <pc:chgData name="Tường SKHĐT" userId="ab9568c39a88b08a" providerId="LiveId" clId="{44878C64-D25B-4457-8412-3B608D161085}" dt="2025-06-18T10:11:58.942" v="1483" actId="14100"/>
        <pc:sldMkLst>
          <pc:docMk/>
          <pc:sldMk cId="0" sldId="16769849"/>
        </pc:sldMkLst>
        <pc:graphicFrameChg chg="mod modGraphic">
          <ac:chgData name="Tường SKHĐT" userId="ab9568c39a88b08a" providerId="LiveId" clId="{44878C64-D25B-4457-8412-3B608D161085}" dt="2025-06-18T10:11:58.942" v="1483" actId="14100"/>
          <ac:graphicFrameMkLst>
            <pc:docMk/>
            <pc:sldMk cId="0" sldId="16769849"/>
            <ac:graphicFrameMk id="10" creationId="{00000000-0000-0000-0000-000000000000}"/>
          </ac:graphicFrameMkLst>
        </pc:graphicFrameChg>
      </pc:sldChg>
      <pc:sldChg chg="addSp delSp modSp add mod">
        <pc:chgData name="Tường SKHĐT" userId="ab9568c39a88b08a" providerId="LiveId" clId="{44878C64-D25B-4457-8412-3B608D161085}" dt="2025-06-18T10:17:32.948" v="1926" actId="14100"/>
        <pc:sldMkLst>
          <pc:docMk/>
          <pc:sldMk cId="0" sldId="16769851"/>
        </pc:sldMkLst>
        <pc:spChg chg="del">
          <ac:chgData name="Tường SKHĐT" userId="ab9568c39a88b08a" providerId="LiveId" clId="{44878C64-D25B-4457-8412-3B608D161085}" dt="2025-06-18T10:00:25.709" v="1126" actId="21"/>
          <ac:spMkLst>
            <pc:docMk/>
            <pc:sldMk cId="0" sldId="16769851"/>
            <ac:spMk id="4" creationId="{00000000-0000-0000-0000-000000000000}"/>
          </ac:spMkLst>
        </pc:spChg>
        <pc:graphicFrameChg chg="mod modGraphic">
          <ac:chgData name="Tường SKHĐT" userId="ab9568c39a88b08a" providerId="LiveId" clId="{44878C64-D25B-4457-8412-3B608D161085}" dt="2025-06-18T10:04:39.781" v="1201" actId="1076"/>
          <ac:graphicFrameMkLst>
            <pc:docMk/>
            <pc:sldMk cId="0" sldId="16769851"/>
            <ac:graphicFrameMk id="3" creationId="{00000000-0000-0000-0000-000000000000}"/>
          </ac:graphicFrameMkLst>
        </pc:graphicFrameChg>
        <pc:picChg chg="add mod">
          <ac:chgData name="Tường SKHĐT" userId="ab9568c39a88b08a" providerId="LiveId" clId="{44878C64-D25B-4457-8412-3B608D161085}" dt="2025-06-18T10:17:32.948" v="1926" actId="14100"/>
          <ac:picMkLst>
            <pc:docMk/>
            <pc:sldMk cId="0" sldId="16769851"/>
            <ac:picMk id="5" creationId="{BE47D561-A6BC-8D7F-18AF-91F1DDE3DE6F}"/>
          </ac:picMkLst>
        </pc:picChg>
        <pc:picChg chg="del">
          <ac:chgData name="Tường SKHĐT" userId="ab9568c39a88b08a" providerId="LiveId" clId="{44878C64-D25B-4457-8412-3B608D161085}" dt="2025-06-18T10:00:23.788" v="1125" actId="21"/>
          <ac:picMkLst>
            <pc:docMk/>
            <pc:sldMk cId="0" sldId="16769851"/>
            <ac:picMk id="8" creationId="{9BC3DC2A-A89B-EEDE-8EE9-6F9B864F1F4F}"/>
          </ac:picMkLst>
        </pc:picChg>
      </pc:sldChg>
      <pc:sldChg chg="modSp add mod">
        <pc:chgData name="Tường SKHĐT" userId="ab9568c39a88b08a" providerId="LiveId" clId="{44878C64-D25B-4457-8412-3B608D161085}" dt="2025-06-18T10:08:11.402" v="1300" actId="20577"/>
        <pc:sldMkLst>
          <pc:docMk/>
          <pc:sldMk cId="0" sldId="16769852"/>
        </pc:sldMkLst>
        <pc:graphicFrameChg chg="mod modGraphic">
          <ac:chgData name="Tường SKHĐT" userId="ab9568c39a88b08a" providerId="LiveId" clId="{44878C64-D25B-4457-8412-3B608D161085}" dt="2025-06-18T10:08:11.402" v="1300" actId="20577"/>
          <ac:graphicFrameMkLst>
            <pc:docMk/>
            <pc:sldMk cId="0" sldId="16769852"/>
            <ac:graphicFrameMk id="2" creationId="{00000000-0000-0000-0000-000000000000}"/>
          </ac:graphicFrameMkLst>
        </pc:graphicFrameChg>
      </pc:sldChg>
      <pc:sldChg chg="delSp modSp add del mod">
        <pc:chgData name="Tường SKHĐT" userId="ab9568c39a88b08a" providerId="LiveId" clId="{44878C64-D25B-4457-8412-3B608D161085}" dt="2025-06-18T10:28:23.471" v="2008" actId="2696"/>
        <pc:sldMkLst>
          <pc:docMk/>
          <pc:sldMk cId="0" sldId="16769894"/>
        </pc:sldMkLst>
        <pc:spChg chg="mod">
          <ac:chgData name="Tường SKHĐT" userId="ab9568c39a88b08a" providerId="LiveId" clId="{44878C64-D25B-4457-8412-3B608D161085}" dt="2025-06-18T10:26:04.519" v="1995" actId="20577"/>
          <ac:spMkLst>
            <pc:docMk/>
            <pc:sldMk cId="0" sldId="16769894"/>
            <ac:spMk id="7" creationId="{00000000-0000-0000-0000-000000000000}"/>
          </ac:spMkLst>
        </pc:spChg>
        <pc:graphicFrameChg chg="del">
          <ac:chgData name="Tường SKHĐT" userId="ab9568c39a88b08a" providerId="LiveId" clId="{44878C64-D25B-4457-8412-3B608D161085}" dt="2025-06-18T10:26:02.612" v="1993" actId="21"/>
          <ac:graphicFrameMkLst>
            <pc:docMk/>
            <pc:sldMk cId="0" sldId="16769894"/>
            <ac:graphicFrameMk id="5" creationId="{00000000-0000-0000-0000-000000000000}"/>
          </ac:graphicFrameMkLst>
        </pc:graphicFrameChg>
      </pc:sldChg>
      <pc:sldChg chg="modSp add mod">
        <pc:chgData name="Tường SKHĐT" userId="ab9568c39a88b08a" providerId="LiveId" clId="{44878C64-D25B-4457-8412-3B608D161085}" dt="2025-06-18T09:26:27.325" v="572" actId="20577"/>
        <pc:sldMkLst>
          <pc:docMk/>
          <pc:sldMk cId="0" sldId="16770022"/>
        </pc:sldMkLst>
        <pc:spChg chg="mod">
          <ac:chgData name="Tường SKHĐT" userId="ab9568c39a88b08a" providerId="LiveId" clId="{44878C64-D25B-4457-8412-3B608D161085}" dt="2025-06-18T09:24:49.739" v="463" actId="20577"/>
          <ac:spMkLst>
            <pc:docMk/>
            <pc:sldMk cId="0" sldId="16770022"/>
            <ac:spMk id="3" creationId="{00000000-0000-0000-0000-000000000000}"/>
          </ac:spMkLst>
        </pc:spChg>
        <pc:spChg chg="mod">
          <ac:chgData name="Tường SKHĐT" userId="ab9568c39a88b08a" providerId="LiveId" clId="{44878C64-D25B-4457-8412-3B608D161085}" dt="2025-06-18T09:26:27.325" v="572" actId="20577"/>
          <ac:spMkLst>
            <pc:docMk/>
            <pc:sldMk cId="0" sldId="16770022"/>
            <ac:spMk id="6" creationId="{00000000-0000-0000-0000-000000000000}"/>
          </ac:spMkLst>
        </pc:spChg>
        <pc:spChg chg="mod">
          <ac:chgData name="Tường SKHĐT" userId="ab9568c39a88b08a" providerId="LiveId" clId="{44878C64-D25B-4457-8412-3B608D161085}" dt="2025-06-18T09:25:48.581" v="533" actId="20577"/>
          <ac:spMkLst>
            <pc:docMk/>
            <pc:sldMk cId="0" sldId="16770022"/>
            <ac:spMk id="16" creationId="{00000000-0000-0000-0000-000000000000}"/>
          </ac:spMkLst>
        </pc:spChg>
        <pc:spChg chg="mod">
          <ac:chgData name="Tường SKHĐT" userId="ab9568c39a88b08a" providerId="LiveId" clId="{44878C64-D25B-4457-8412-3B608D161085}" dt="2025-06-18T09:24:55.262" v="465" actId="20577"/>
          <ac:spMkLst>
            <pc:docMk/>
            <pc:sldMk cId="0" sldId="16770022"/>
            <ac:spMk id="17" creationId="{00000000-0000-0000-0000-000000000000}"/>
          </ac:spMkLst>
        </pc:spChg>
        <pc:spChg chg="mod">
          <ac:chgData name="Tường SKHĐT" userId="ab9568c39a88b08a" providerId="LiveId" clId="{44878C64-D25B-4457-8412-3B608D161085}" dt="2025-06-18T09:25:22.518" v="493" actId="20577"/>
          <ac:spMkLst>
            <pc:docMk/>
            <pc:sldMk cId="0" sldId="16770022"/>
            <ac:spMk id="18" creationId="{00000000-0000-0000-0000-000000000000}"/>
          </ac:spMkLst>
        </pc:spChg>
        <pc:spChg chg="mod">
          <ac:chgData name="Tường SKHĐT" userId="ab9568c39a88b08a" providerId="LiveId" clId="{44878C64-D25B-4457-8412-3B608D161085}" dt="2025-06-18T09:25:38.789" v="517" actId="20577"/>
          <ac:spMkLst>
            <pc:docMk/>
            <pc:sldMk cId="0" sldId="16770022"/>
            <ac:spMk id="19" creationId="{00000000-0000-0000-0000-000000000000}"/>
          </ac:spMkLst>
        </pc:spChg>
        <pc:spChg chg="mod">
          <ac:chgData name="Tường SKHĐT" userId="ab9568c39a88b08a" providerId="LiveId" clId="{44878C64-D25B-4457-8412-3B608D161085}" dt="2025-06-18T09:25:52.621" v="539" actId="20577"/>
          <ac:spMkLst>
            <pc:docMk/>
            <pc:sldMk cId="0" sldId="16770022"/>
            <ac:spMk id="20" creationId="{00000000-0000-0000-0000-000000000000}"/>
          </ac:spMkLst>
        </pc:spChg>
        <pc:spChg chg="mod">
          <ac:chgData name="Tường SKHĐT" userId="ab9568c39a88b08a" providerId="LiveId" clId="{44878C64-D25B-4457-8412-3B608D161085}" dt="2025-06-18T09:25:18.252" v="485" actId="20577"/>
          <ac:spMkLst>
            <pc:docMk/>
            <pc:sldMk cId="0" sldId="16770022"/>
            <ac:spMk id="720" creationId="{00000000-0000-0000-0000-000000000000}"/>
          </ac:spMkLst>
        </pc:spChg>
        <pc:spChg chg="mod">
          <ac:chgData name="Tường SKHĐT" userId="ab9568c39a88b08a" providerId="LiveId" clId="{44878C64-D25B-4457-8412-3B608D161085}" dt="2025-06-18T09:25:34.927" v="511" actId="20577"/>
          <ac:spMkLst>
            <pc:docMk/>
            <pc:sldMk cId="0" sldId="16770022"/>
            <ac:spMk id="726" creationId="{00000000-0000-0000-0000-000000000000}"/>
          </ac:spMkLst>
        </pc:spChg>
      </pc:sldChg>
      <pc:sldChg chg="delSp modSp add mod">
        <pc:chgData name="Tường SKHĐT" userId="ab9568c39a88b08a" providerId="LiveId" clId="{44878C64-D25B-4457-8412-3B608D161085}" dt="2025-06-18T10:25:04.961" v="1990" actId="1076"/>
        <pc:sldMkLst>
          <pc:docMk/>
          <pc:sldMk cId="0" sldId="16770023"/>
        </pc:sldMkLst>
        <pc:graphicFrameChg chg="mod modGraphic">
          <ac:chgData name="Tường SKHĐT" userId="ab9568c39a88b08a" providerId="LiveId" clId="{44878C64-D25B-4457-8412-3B608D161085}" dt="2025-06-18T10:25:02.343" v="1989" actId="14100"/>
          <ac:graphicFrameMkLst>
            <pc:docMk/>
            <pc:sldMk cId="0" sldId="16770023"/>
            <ac:graphicFrameMk id="2" creationId="{D8B57E3D-4F9E-142E-162A-BC54BBF3BDAE}"/>
          </ac:graphicFrameMkLst>
        </pc:graphicFrameChg>
        <pc:graphicFrameChg chg="mod">
          <ac:chgData name="Tường SKHĐT" userId="ab9568c39a88b08a" providerId="LiveId" clId="{44878C64-D25B-4457-8412-3B608D161085}" dt="2025-06-18T10:25:04.961" v="1990" actId="1076"/>
          <ac:graphicFrameMkLst>
            <pc:docMk/>
            <pc:sldMk cId="0" sldId="16770023"/>
            <ac:graphicFrameMk id="3" creationId="{00000000-0000-0000-0000-000000000000}"/>
          </ac:graphicFrameMkLst>
        </pc:graphicFrameChg>
        <pc:graphicFrameChg chg="del">
          <ac:chgData name="Tường SKHĐT" userId="ab9568c39a88b08a" providerId="LiveId" clId="{44878C64-D25B-4457-8412-3B608D161085}" dt="2025-06-18T10:24:10.819" v="1975" actId="21"/>
          <ac:graphicFrameMkLst>
            <pc:docMk/>
            <pc:sldMk cId="0" sldId="16770023"/>
            <ac:graphicFrameMk id="6" creationId="{00000000-0000-0000-0000-000000000000}"/>
          </ac:graphicFrameMkLst>
        </pc:graphicFrameChg>
      </pc:sldChg>
      <pc:sldChg chg="modSp add mod">
        <pc:chgData name="Tường SKHĐT" userId="ab9568c39a88b08a" providerId="LiveId" clId="{44878C64-D25B-4457-8412-3B608D161085}" dt="2025-06-18T10:03:20.702" v="1150" actId="2711"/>
        <pc:sldMkLst>
          <pc:docMk/>
          <pc:sldMk cId="293803616" sldId="2147473681"/>
        </pc:sldMkLst>
        <pc:graphicFrameChg chg="mod modGraphic">
          <ac:chgData name="Tường SKHĐT" userId="ab9568c39a88b08a" providerId="LiveId" clId="{44878C64-D25B-4457-8412-3B608D161085}" dt="2025-06-18T10:03:20.702" v="1150" actId="2711"/>
          <ac:graphicFrameMkLst>
            <pc:docMk/>
            <pc:sldMk cId="293803616" sldId="2147473681"/>
            <ac:graphicFrameMk id="8" creationId="{B5E5335D-2EED-82AF-3A59-FAE8BB94EAE1}"/>
          </ac:graphicFrameMkLst>
        </pc:graphicFrameChg>
      </pc:sldChg>
      <pc:sldChg chg="modSp add mod">
        <pc:chgData name="Tường SKHĐT" userId="ab9568c39a88b08a" providerId="LiveId" clId="{44878C64-D25B-4457-8412-3B608D161085}" dt="2025-06-18T09:26:58.333" v="577" actId="14100"/>
        <pc:sldMkLst>
          <pc:docMk/>
          <pc:sldMk cId="2598088083" sldId="2147476461"/>
        </pc:sldMkLst>
        <pc:spChg chg="mod">
          <ac:chgData name="Tường SKHĐT" userId="ab9568c39a88b08a" providerId="LiveId" clId="{44878C64-D25B-4457-8412-3B608D161085}" dt="2025-06-18T09:26:58.333" v="577" actId="14100"/>
          <ac:spMkLst>
            <pc:docMk/>
            <pc:sldMk cId="2598088083" sldId="2147476461"/>
            <ac:spMk id="3" creationId="{AA9AC7A8-B29B-E850-DB93-4F7176F1E22F}"/>
          </ac:spMkLst>
        </pc:spChg>
        <pc:graphicFrameChg chg="mod">
          <ac:chgData name="Tường SKHĐT" userId="ab9568c39a88b08a" providerId="LiveId" clId="{44878C64-D25B-4457-8412-3B608D161085}" dt="2025-06-18T08:45:55.613" v="6" actId="20577"/>
          <ac:graphicFrameMkLst>
            <pc:docMk/>
            <pc:sldMk cId="2598088083" sldId="2147476461"/>
            <ac:graphicFrameMk id="6" creationId="{8CC505E3-3981-13E4-B281-51343FA6E05C}"/>
          </ac:graphicFrameMkLst>
        </pc:graphicFrameChg>
      </pc:sldChg>
      <pc:sldChg chg="modSp add mod">
        <pc:chgData name="Tường SKHĐT" userId="ab9568c39a88b08a" providerId="LiveId" clId="{44878C64-D25B-4457-8412-3B608D161085}" dt="2025-06-18T10:08:58.270" v="1380" actId="20577"/>
        <pc:sldMkLst>
          <pc:docMk/>
          <pc:sldMk cId="273018464" sldId="2147476490"/>
        </pc:sldMkLst>
        <pc:spChg chg="mod">
          <ac:chgData name="Tường SKHĐT" userId="ab9568c39a88b08a" providerId="LiveId" clId="{44878C64-D25B-4457-8412-3B608D161085}" dt="2025-06-18T09:27:04.954" v="582" actId="14100"/>
          <ac:spMkLst>
            <pc:docMk/>
            <pc:sldMk cId="273018464" sldId="2147476490"/>
            <ac:spMk id="3" creationId="{232891E4-C564-105E-3713-6A9B61D891C1}"/>
          </ac:spMkLst>
        </pc:spChg>
        <pc:graphicFrameChg chg="mod modGraphic">
          <ac:chgData name="Tường SKHĐT" userId="ab9568c39a88b08a" providerId="LiveId" clId="{44878C64-D25B-4457-8412-3B608D161085}" dt="2025-06-18T10:08:58.270" v="1380" actId="20577"/>
          <ac:graphicFrameMkLst>
            <pc:docMk/>
            <pc:sldMk cId="273018464" sldId="2147476490"/>
            <ac:graphicFrameMk id="6" creationId="{72DFAB9F-8BED-D49E-C794-FF4B2E1254CE}"/>
          </ac:graphicFrameMkLst>
        </pc:graphicFrameChg>
      </pc:sldChg>
      <pc:sldChg chg="modSp add mod">
        <pc:chgData name="Tường SKHĐT" userId="ab9568c39a88b08a" providerId="LiveId" clId="{44878C64-D25B-4457-8412-3B608D161085}" dt="2025-06-18T09:42:20.384" v="916" actId="1076"/>
        <pc:sldMkLst>
          <pc:docMk/>
          <pc:sldMk cId="1493782272" sldId="2147476491"/>
        </pc:sldMkLst>
        <pc:spChg chg="mod">
          <ac:chgData name="Tường SKHĐT" userId="ab9568c39a88b08a" providerId="LiveId" clId="{44878C64-D25B-4457-8412-3B608D161085}" dt="2025-06-18T09:42:20.384" v="916" actId="1076"/>
          <ac:spMkLst>
            <pc:docMk/>
            <pc:sldMk cId="1493782272" sldId="2147476491"/>
            <ac:spMk id="3" creationId="{F0122198-C8C7-84ED-170E-88807279B5A2}"/>
          </ac:spMkLst>
        </pc:spChg>
        <pc:graphicFrameChg chg="mod">
          <ac:chgData name="Tường SKHĐT" userId="ab9568c39a88b08a" providerId="LiveId" clId="{44878C64-D25B-4457-8412-3B608D161085}" dt="2025-06-18T09:42:16.989" v="915" actId="20577"/>
          <ac:graphicFrameMkLst>
            <pc:docMk/>
            <pc:sldMk cId="1493782272" sldId="2147476491"/>
            <ac:graphicFrameMk id="6" creationId="{D290D867-1D8C-A32B-8254-B790E123B6F3}"/>
          </ac:graphicFrameMkLst>
        </pc:graphicFrameChg>
      </pc:sldChg>
      <pc:sldChg chg="delSp modSp mod">
        <pc:chgData name="Tường SKHĐT" userId="ab9568c39a88b08a" providerId="LiveId" clId="{44878C64-D25B-4457-8412-3B608D161085}" dt="2025-06-18T09:12:14.675" v="436" actId="1076"/>
        <pc:sldMkLst>
          <pc:docMk/>
          <pc:sldMk cId="857600324" sldId="2147476510"/>
        </pc:sldMkLst>
        <pc:graphicFrameChg chg="del">
          <ac:chgData name="Tường SKHĐT" userId="ab9568c39a88b08a" providerId="LiveId" clId="{44878C64-D25B-4457-8412-3B608D161085}" dt="2025-06-18T09:10:43.197" v="420" actId="21"/>
          <ac:graphicFrameMkLst>
            <pc:docMk/>
            <pc:sldMk cId="857600324" sldId="2147476510"/>
            <ac:graphicFrameMk id="2" creationId="{524C4579-1E16-32F8-6CC2-DF363B6E58C2}"/>
          </ac:graphicFrameMkLst>
        </pc:graphicFrameChg>
        <pc:graphicFrameChg chg="mod modGraphic">
          <ac:chgData name="Tường SKHĐT" userId="ab9568c39a88b08a" providerId="LiveId" clId="{44878C64-D25B-4457-8412-3B608D161085}" dt="2025-06-18T09:12:14.675" v="436" actId="1076"/>
          <ac:graphicFrameMkLst>
            <pc:docMk/>
            <pc:sldMk cId="857600324" sldId="2147476510"/>
            <ac:graphicFrameMk id="3" creationId="{4BAD2E02-2089-443A-1A20-162CD574B339}"/>
          </ac:graphicFrameMkLst>
        </pc:graphicFrameChg>
      </pc:sldChg>
      <pc:sldChg chg="modSp mod">
        <pc:chgData name="Tường SKHĐT" userId="ab9568c39a88b08a" providerId="LiveId" clId="{44878C64-D25B-4457-8412-3B608D161085}" dt="2025-06-18T09:08:27.068" v="393" actId="20577"/>
        <pc:sldMkLst>
          <pc:docMk/>
          <pc:sldMk cId="3007508859" sldId="2147476511"/>
        </pc:sldMkLst>
        <pc:graphicFrameChg chg="mod modGraphic">
          <ac:chgData name="Tường SKHĐT" userId="ab9568c39a88b08a" providerId="LiveId" clId="{44878C64-D25B-4457-8412-3B608D161085}" dt="2025-06-18T09:08:27.068" v="393" actId="20577"/>
          <ac:graphicFrameMkLst>
            <pc:docMk/>
            <pc:sldMk cId="3007508859" sldId="2147476511"/>
            <ac:graphicFrameMk id="9" creationId="{B0B0B679-1F69-B960-ACCE-FAF7B6F61491}"/>
          </ac:graphicFrameMkLst>
        </pc:graphicFrameChg>
      </pc:sldChg>
      <pc:sldChg chg="modSp mod">
        <pc:chgData name="Tường SKHĐT" userId="ab9568c39a88b08a" providerId="LiveId" clId="{44878C64-D25B-4457-8412-3B608D161085}" dt="2025-06-18T09:09:18.592" v="405" actId="14100"/>
        <pc:sldMkLst>
          <pc:docMk/>
          <pc:sldMk cId="3843730954" sldId="2147476512"/>
        </pc:sldMkLst>
        <pc:graphicFrameChg chg="mod modGraphic">
          <ac:chgData name="Tường SKHĐT" userId="ab9568c39a88b08a" providerId="LiveId" clId="{44878C64-D25B-4457-8412-3B608D161085}" dt="2025-06-18T09:09:18.592" v="405" actId="14100"/>
          <ac:graphicFrameMkLst>
            <pc:docMk/>
            <pc:sldMk cId="3843730954" sldId="2147476512"/>
            <ac:graphicFrameMk id="2" creationId="{4B18BCDA-4109-F1EA-8608-8F3A2983417C}"/>
          </ac:graphicFrameMkLst>
        </pc:graphicFrameChg>
      </pc:sldChg>
      <pc:sldChg chg="modSp mod">
        <pc:chgData name="Tường SKHĐT" userId="ab9568c39a88b08a" providerId="LiveId" clId="{44878C64-D25B-4457-8412-3B608D161085}" dt="2025-06-18T09:09:14.851" v="404" actId="14100"/>
        <pc:sldMkLst>
          <pc:docMk/>
          <pc:sldMk cId="2963587685" sldId="2147476513"/>
        </pc:sldMkLst>
        <pc:graphicFrameChg chg="mod modGraphic">
          <ac:chgData name="Tường SKHĐT" userId="ab9568c39a88b08a" providerId="LiveId" clId="{44878C64-D25B-4457-8412-3B608D161085}" dt="2025-06-18T09:09:14.851" v="404" actId="14100"/>
          <ac:graphicFrameMkLst>
            <pc:docMk/>
            <pc:sldMk cId="2963587685" sldId="2147476513"/>
            <ac:graphicFrameMk id="3" creationId="{527C5F93-31EE-A00F-C179-962F51276044}"/>
          </ac:graphicFrameMkLst>
        </pc:graphicFrameChg>
      </pc:sldChg>
      <pc:sldChg chg="modSp mod">
        <pc:chgData name="Tường SKHĐT" userId="ab9568c39a88b08a" providerId="LiveId" clId="{44878C64-D25B-4457-8412-3B608D161085}" dt="2025-06-18T09:10:25.645" v="418" actId="14734"/>
        <pc:sldMkLst>
          <pc:docMk/>
          <pc:sldMk cId="1996040487" sldId="2147476514"/>
        </pc:sldMkLst>
        <pc:graphicFrameChg chg="mod modGraphic">
          <ac:chgData name="Tường SKHĐT" userId="ab9568c39a88b08a" providerId="LiveId" clId="{44878C64-D25B-4457-8412-3B608D161085}" dt="2025-06-18T09:10:25.645" v="418" actId="14734"/>
          <ac:graphicFrameMkLst>
            <pc:docMk/>
            <pc:sldMk cId="1996040487" sldId="2147476514"/>
            <ac:graphicFrameMk id="2" creationId="{FC4C091F-9D32-20C1-4E9C-03742F6C8554}"/>
          </ac:graphicFrameMkLst>
        </pc:graphicFrameChg>
      </pc:sldChg>
      <pc:sldChg chg="modSp add mod">
        <pc:chgData name="Tường SKHĐT" userId="ab9568c39a88b08a" providerId="LiveId" clId="{44878C64-D25B-4457-8412-3B608D161085}" dt="2025-06-18T09:27:17.146" v="590" actId="20577"/>
        <pc:sldMkLst>
          <pc:docMk/>
          <pc:sldMk cId="3332338731" sldId="2147476593"/>
        </pc:sldMkLst>
        <pc:spChg chg="mod">
          <ac:chgData name="Tường SKHĐT" userId="ab9568c39a88b08a" providerId="LiveId" clId="{44878C64-D25B-4457-8412-3B608D161085}" dt="2025-06-18T09:27:17.146" v="590" actId="20577"/>
          <ac:spMkLst>
            <pc:docMk/>
            <pc:sldMk cId="3332338731" sldId="2147476593"/>
            <ac:spMk id="8" creationId="{690E548E-2A1B-2FE9-FE06-FFE6C82A3282}"/>
          </ac:spMkLst>
        </pc:spChg>
      </pc:sldChg>
      <pc:sldChg chg="add">
        <pc:chgData name="Tường SKHĐT" userId="ab9568c39a88b08a" providerId="LiveId" clId="{44878C64-D25B-4457-8412-3B608D161085}" dt="2025-06-18T08:45:17.961" v="2"/>
        <pc:sldMkLst>
          <pc:docMk/>
          <pc:sldMk cId="3422438172" sldId="2147476594"/>
        </pc:sldMkLst>
      </pc:sldChg>
      <pc:sldChg chg="add">
        <pc:chgData name="Tường SKHĐT" userId="ab9568c39a88b08a" providerId="LiveId" clId="{44878C64-D25B-4457-8412-3B608D161085}" dt="2025-06-18T08:45:17.961" v="2"/>
        <pc:sldMkLst>
          <pc:docMk/>
          <pc:sldMk cId="3078874309" sldId="2147476595"/>
        </pc:sldMkLst>
      </pc:sldChg>
      <pc:sldChg chg="add">
        <pc:chgData name="Tường SKHĐT" userId="ab9568c39a88b08a" providerId="LiveId" clId="{44878C64-D25B-4457-8412-3B608D161085}" dt="2025-06-18T08:45:17.961" v="2"/>
        <pc:sldMkLst>
          <pc:docMk/>
          <pc:sldMk cId="53712127" sldId="2147476596"/>
        </pc:sldMkLst>
      </pc:sldChg>
      <pc:sldChg chg="add">
        <pc:chgData name="Tường SKHĐT" userId="ab9568c39a88b08a" providerId="LiveId" clId="{44878C64-D25B-4457-8412-3B608D161085}" dt="2025-06-18T08:45:17.961" v="2"/>
        <pc:sldMkLst>
          <pc:docMk/>
          <pc:sldMk cId="2545051566" sldId="2147476597"/>
        </pc:sldMkLst>
      </pc:sldChg>
      <pc:sldChg chg="add">
        <pc:chgData name="Tường SKHĐT" userId="ab9568c39a88b08a" providerId="LiveId" clId="{44878C64-D25B-4457-8412-3B608D161085}" dt="2025-06-18T08:45:17.961" v="2"/>
        <pc:sldMkLst>
          <pc:docMk/>
          <pc:sldMk cId="875494747" sldId="2147476598"/>
        </pc:sldMkLst>
      </pc:sldChg>
      <pc:sldChg chg="add del">
        <pc:chgData name="Tường SKHĐT" userId="ab9568c39a88b08a" providerId="LiveId" clId="{44878C64-D25B-4457-8412-3B608D161085}" dt="2025-06-18T09:29:47.306" v="598" actId="2696"/>
        <pc:sldMkLst>
          <pc:docMk/>
          <pc:sldMk cId="2072106846" sldId="2147476599"/>
        </pc:sldMkLst>
      </pc:sldChg>
      <pc:sldChg chg="add del">
        <pc:chgData name="Tường SKHĐT" userId="ab9568c39a88b08a" providerId="LiveId" clId="{44878C64-D25B-4457-8412-3B608D161085}" dt="2025-06-18T08:53:24.784" v="176" actId="2696"/>
        <pc:sldMkLst>
          <pc:docMk/>
          <pc:sldMk cId="2939898422" sldId="2147476599"/>
        </pc:sldMkLst>
      </pc:sldChg>
      <pc:sldChg chg="add del">
        <pc:chgData name="Tường SKHĐT" userId="ab9568c39a88b08a" providerId="LiveId" clId="{44878C64-D25B-4457-8412-3B608D161085}" dt="2025-06-18T09:12:20.976" v="437" actId="2696"/>
        <pc:sldMkLst>
          <pc:docMk/>
          <pc:sldMk cId="3996420657" sldId="2147476599"/>
        </pc:sldMkLst>
      </pc:sldChg>
      <pc:sldChg chg="delSp modSp add mod">
        <pc:chgData name="Tường SKHĐT" userId="ab9568c39a88b08a" providerId="LiveId" clId="{44878C64-D25B-4457-8412-3B608D161085}" dt="2025-06-18T09:33:31.468" v="738" actId="20577"/>
        <pc:sldMkLst>
          <pc:docMk/>
          <pc:sldMk cId="1360147271" sldId="2147476600"/>
        </pc:sldMkLst>
        <pc:spChg chg="mod">
          <ac:chgData name="Tường SKHĐT" userId="ab9568c39a88b08a" providerId="LiveId" clId="{44878C64-D25B-4457-8412-3B608D161085}" dt="2025-06-18T09:31:42.249" v="711" actId="20577"/>
          <ac:spMkLst>
            <pc:docMk/>
            <pc:sldMk cId="1360147271" sldId="2147476600"/>
            <ac:spMk id="7" creationId="{B2AE6260-DB47-8CC8-2738-521B56B9DFE6}"/>
          </ac:spMkLst>
        </pc:spChg>
        <pc:graphicFrameChg chg="del">
          <ac:chgData name="Tường SKHĐT" userId="ab9568c39a88b08a" providerId="LiveId" clId="{44878C64-D25B-4457-8412-3B608D161085}" dt="2025-06-18T09:29:44.850" v="597" actId="21"/>
          <ac:graphicFrameMkLst>
            <pc:docMk/>
            <pc:sldMk cId="1360147271" sldId="2147476600"/>
            <ac:graphicFrameMk id="2" creationId="{F3A769D0-DEF8-1BC1-E6CB-EDBEAB51A664}"/>
          </ac:graphicFrameMkLst>
        </pc:graphicFrameChg>
        <pc:graphicFrameChg chg="mod modGraphic">
          <ac:chgData name="Tường SKHĐT" userId="ab9568c39a88b08a" providerId="LiveId" clId="{44878C64-D25B-4457-8412-3B608D161085}" dt="2025-06-18T09:33:14.595" v="734" actId="14100"/>
          <ac:graphicFrameMkLst>
            <pc:docMk/>
            <pc:sldMk cId="1360147271" sldId="2147476600"/>
            <ac:graphicFrameMk id="3" creationId="{683DD1FF-0DF5-3EEE-9E97-B46F5846D9A5}"/>
          </ac:graphicFrameMkLst>
        </pc:graphicFrameChg>
        <pc:graphicFrameChg chg="mod modGraphic">
          <ac:chgData name="Tường SKHĐT" userId="ab9568c39a88b08a" providerId="LiveId" clId="{44878C64-D25B-4457-8412-3B608D161085}" dt="2025-06-18T09:33:31.468" v="738" actId="20577"/>
          <ac:graphicFrameMkLst>
            <pc:docMk/>
            <pc:sldMk cId="1360147271" sldId="2147476600"/>
            <ac:graphicFrameMk id="4" creationId="{1EC651DE-AAFF-64B5-FEE6-559E3F6B9654}"/>
          </ac:graphicFrameMkLst>
        </pc:graphicFrameChg>
      </pc:sldChg>
      <pc:sldChg chg="add del">
        <pc:chgData name="Tường SKHĐT" userId="ab9568c39a88b08a" providerId="LiveId" clId="{44878C64-D25B-4457-8412-3B608D161085}" dt="2025-06-18T10:01:41.638" v="1135" actId="2696"/>
        <pc:sldMkLst>
          <pc:docMk/>
          <pc:sldMk cId="0" sldId="2147476601"/>
        </pc:sldMkLst>
      </pc:sldChg>
      <pc:sldChg chg="modSp add mod">
        <pc:chgData name="Tường SKHĐT" userId="ab9568c39a88b08a" providerId="LiveId" clId="{44878C64-D25B-4457-8412-3B608D161085}" dt="2025-06-18T10:29:32.803" v="2075" actId="14100"/>
        <pc:sldMkLst>
          <pc:docMk/>
          <pc:sldMk cId="239692980" sldId="2147476601"/>
        </pc:sldMkLst>
        <pc:spChg chg="mod">
          <ac:chgData name="Tường SKHĐT" userId="ab9568c39a88b08a" providerId="LiveId" clId="{44878C64-D25B-4457-8412-3B608D161085}" dt="2025-06-18T10:29:27.641" v="2074" actId="6549"/>
          <ac:spMkLst>
            <pc:docMk/>
            <pc:sldMk cId="239692980" sldId="2147476601"/>
            <ac:spMk id="7" creationId="{3C8F5678-FAF2-5363-D4D1-6B612FBCF4EB}"/>
          </ac:spMkLst>
        </pc:spChg>
        <pc:graphicFrameChg chg="mod modGraphic">
          <ac:chgData name="Tường SKHĐT" userId="ab9568c39a88b08a" providerId="LiveId" clId="{44878C64-D25B-4457-8412-3B608D161085}" dt="2025-06-18T10:29:32.803" v="2075" actId="14100"/>
          <ac:graphicFrameMkLst>
            <pc:docMk/>
            <pc:sldMk cId="239692980" sldId="2147476601"/>
            <ac:graphicFrameMk id="5" creationId="{7D0EDBC7-4A35-C881-EB43-427527DFFEF3}"/>
          </ac:graphicFrameMkLst>
        </pc:graphicFrameChg>
      </pc:sldChg>
      <pc:sldChg chg="add del">
        <pc:chgData name="Tường SKHĐT" userId="ab9568c39a88b08a" providerId="LiveId" clId="{44878C64-D25B-4457-8412-3B608D161085}" dt="2025-06-18T10:25:56.403" v="1991" actId="2696"/>
        <pc:sldMkLst>
          <pc:docMk/>
          <pc:sldMk cId="2783335677" sldId="2147476601"/>
        </pc:sldMkLst>
      </pc:sldChg>
      <pc:sldMasterChg chg="delSldLayout">
        <pc:chgData name="Tường SKHĐT" userId="ab9568c39a88b08a" providerId="LiveId" clId="{44878C64-D25B-4457-8412-3B608D161085}" dt="2025-06-18T10:03:31.655" v="1152" actId="2696"/>
        <pc:sldMasterMkLst>
          <pc:docMk/>
          <pc:sldMasterMk cId="2184812212" sldId="2147483912"/>
        </pc:sldMasterMkLst>
        <pc:sldLayoutChg chg="del">
          <pc:chgData name="Tường SKHĐT" userId="ab9568c39a88b08a" providerId="LiveId" clId="{44878C64-D25B-4457-8412-3B608D161085}" dt="2025-06-18T08:53:28.307" v="177" actId="2696"/>
          <pc:sldLayoutMkLst>
            <pc:docMk/>
            <pc:sldMasterMk cId="2184812212" sldId="2147483912"/>
            <pc:sldLayoutMk cId="1214912369" sldId="2147483941"/>
          </pc:sldLayoutMkLst>
        </pc:sldLayoutChg>
        <pc:sldLayoutChg chg="del">
          <pc:chgData name="Tường SKHĐT" userId="ab9568c39a88b08a" providerId="LiveId" clId="{44878C64-D25B-4457-8412-3B608D161085}" dt="2025-06-18T09:58:20.493" v="1109" actId="2696"/>
          <pc:sldLayoutMkLst>
            <pc:docMk/>
            <pc:sldMasterMk cId="2184812212" sldId="2147483912"/>
            <pc:sldLayoutMk cId="1254895011" sldId="2147483942"/>
          </pc:sldLayoutMkLst>
        </pc:sldLayoutChg>
        <pc:sldLayoutChg chg="del">
          <pc:chgData name="Tường SKHĐT" userId="ab9568c39a88b08a" providerId="LiveId" clId="{44878C64-D25B-4457-8412-3B608D161085}" dt="2025-06-18T10:03:29.517" v="1151" actId="2696"/>
          <pc:sldLayoutMkLst>
            <pc:docMk/>
            <pc:sldMasterMk cId="2184812212" sldId="2147483912"/>
            <pc:sldLayoutMk cId="716751486" sldId="2147483943"/>
          </pc:sldLayoutMkLst>
        </pc:sldLayoutChg>
        <pc:sldLayoutChg chg="del">
          <pc:chgData name="Tường SKHĐT" userId="ab9568c39a88b08a" providerId="LiveId" clId="{44878C64-D25B-4457-8412-3B608D161085}" dt="2025-06-18T10:03:31.655" v="1152" actId="2696"/>
          <pc:sldLayoutMkLst>
            <pc:docMk/>
            <pc:sldMasterMk cId="2184812212" sldId="2147483912"/>
            <pc:sldLayoutMk cId="467112311" sldId="2147483944"/>
          </pc:sldLayoutMkLst>
        </pc:sldLayoutChg>
        <pc:sldLayoutChg chg="del">
          <pc:chgData name="Tường SKHĐT" userId="ab9568c39a88b08a" providerId="LiveId" clId="{44878C64-D25B-4457-8412-3B608D161085}" dt="2025-06-18T10:01:43.400" v="1136" actId="2696"/>
          <pc:sldLayoutMkLst>
            <pc:docMk/>
            <pc:sldMasterMk cId="2184812212" sldId="2147483912"/>
            <pc:sldLayoutMk cId="1267554255" sldId="2147483945"/>
          </pc:sldLayoutMkLst>
        </pc:sldLayoutChg>
        <pc:sldLayoutChg chg="del">
          <pc:chgData name="Tường SKHĐT" userId="ab9568c39a88b08a" providerId="LiveId" clId="{44878C64-D25B-4457-8412-3B608D161085}" dt="2025-06-18T09:59:50.026" v="1119" actId="2696"/>
          <pc:sldLayoutMkLst>
            <pc:docMk/>
            <pc:sldMasterMk cId="2184812212" sldId="2147483912"/>
            <pc:sldLayoutMk cId="3451996244" sldId="2147483946"/>
          </pc:sldLayoutMkLst>
        </pc:sldLayoutChg>
        <pc:sldLayoutChg chg="del">
          <pc:chgData name="Tường SKHĐT" userId="ab9568c39a88b08a" providerId="LiveId" clId="{44878C64-D25B-4457-8412-3B608D161085}" dt="2025-06-18T10:01:10.412" v="1129" actId="2696"/>
          <pc:sldLayoutMkLst>
            <pc:docMk/>
            <pc:sldMasterMk cId="2184812212" sldId="2147483912"/>
            <pc:sldLayoutMk cId="535203771" sldId="2147483947"/>
          </pc:sldLayoutMkLst>
        </pc:sldLayoutChg>
        <pc:sldLayoutChg chg="del">
          <pc:chgData name="Tường SKHĐT" userId="ab9568c39a88b08a" providerId="LiveId" clId="{44878C64-D25B-4457-8412-3B608D161085}" dt="2025-06-18T10:01:13.781" v="1130" actId="2696"/>
          <pc:sldLayoutMkLst>
            <pc:docMk/>
            <pc:sldMasterMk cId="2184812212" sldId="2147483912"/>
            <pc:sldLayoutMk cId="1506929736" sldId="2147483948"/>
          </pc:sldLayoutMkLst>
        </pc:sldLayoutChg>
      </pc:sldMasterChg>
    </pc:docChg>
  </pc:docChgLst>
  <pc:docChgLst>
    <pc:chgData name="Tường SKHĐT" userId="ab9568c39a88b08a" providerId="LiveId" clId="{5DAE6DB0-1C77-4E6C-A1EA-C6E6CB310557}"/>
    <pc:docChg chg="addSld delSld modSld">
      <pc:chgData name="Tường SKHĐT" userId="ab9568c39a88b08a" providerId="LiveId" clId="{5DAE6DB0-1C77-4E6C-A1EA-C6E6CB310557}" dt="2025-05-26T09:54:24.352" v="179" actId="403"/>
      <pc:docMkLst>
        <pc:docMk/>
      </pc:docMkLst>
      <pc:sldChg chg="modSp mod">
        <pc:chgData name="Tường SKHĐT" userId="ab9568c39a88b08a" providerId="LiveId" clId="{5DAE6DB0-1C77-4E6C-A1EA-C6E6CB310557}" dt="2025-05-26T09:51:26.711" v="170" actId="20577"/>
        <pc:sldMkLst>
          <pc:docMk/>
          <pc:sldMk cId="3898226705" sldId="2147468741"/>
        </pc:sldMkLst>
        <pc:spChg chg="mod">
          <ac:chgData name="Tường SKHĐT" userId="ab9568c39a88b08a" providerId="LiveId" clId="{5DAE6DB0-1C77-4E6C-A1EA-C6E6CB310557}" dt="2025-05-26T09:51:26.711" v="170" actId="20577"/>
          <ac:spMkLst>
            <pc:docMk/>
            <pc:sldMk cId="3898226705" sldId="2147468741"/>
            <ac:spMk id="4" creationId="{A8ED73C0-6DEB-F036-A81D-A84B4FA62951}"/>
          </ac:spMkLst>
        </pc:spChg>
      </pc:sldChg>
      <pc:sldChg chg="del">
        <pc:chgData name="Tường SKHĐT" userId="ab9568c39a88b08a" providerId="LiveId" clId="{5DAE6DB0-1C77-4E6C-A1EA-C6E6CB310557}" dt="2025-05-26T09:47:31.527" v="7" actId="2696"/>
        <pc:sldMkLst>
          <pc:docMk/>
          <pc:sldMk cId="1079553522" sldId="2147473530"/>
        </pc:sldMkLst>
      </pc:sldChg>
      <pc:sldChg chg="del">
        <pc:chgData name="Tường SKHĐT" userId="ab9568c39a88b08a" providerId="LiveId" clId="{5DAE6DB0-1C77-4E6C-A1EA-C6E6CB310557}" dt="2025-05-26T09:49:54.255" v="16" actId="2696"/>
        <pc:sldMkLst>
          <pc:docMk/>
          <pc:sldMk cId="1957643202" sldId="2147473838"/>
        </pc:sldMkLst>
      </pc:sldChg>
      <pc:sldChg chg="add del">
        <pc:chgData name="Tường SKHĐT" userId="ab9568c39a88b08a" providerId="LiveId" clId="{5DAE6DB0-1C77-4E6C-A1EA-C6E6CB310557}" dt="2025-05-26T09:49:54.255" v="16" actId="2696"/>
        <pc:sldMkLst>
          <pc:docMk/>
          <pc:sldMk cId="3752301376" sldId="2147473839"/>
        </pc:sldMkLst>
      </pc:sldChg>
      <pc:sldChg chg="add del">
        <pc:chgData name="Tường SKHĐT" userId="ab9568c39a88b08a" providerId="LiveId" clId="{5DAE6DB0-1C77-4E6C-A1EA-C6E6CB310557}" dt="2025-05-26T09:49:54.255" v="16" actId="2696"/>
        <pc:sldMkLst>
          <pc:docMk/>
          <pc:sldMk cId="3676880401" sldId="2147473856"/>
        </pc:sldMkLst>
      </pc:sldChg>
      <pc:sldChg chg="del">
        <pc:chgData name="Tường SKHĐT" userId="ab9568c39a88b08a" providerId="LiveId" clId="{5DAE6DB0-1C77-4E6C-A1EA-C6E6CB310557}" dt="2025-05-26T09:47:13.653" v="1" actId="2696"/>
        <pc:sldMkLst>
          <pc:docMk/>
          <pc:sldMk cId="1855791898" sldId="2147474108"/>
        </pc:sldMkLst>
      </pc:sldChg>
      <pc:sldChg chg="modSp add mod">
        <pc:chgData name="Tường SKHĐT" userId="ab9568c39a88b08a" providerId="LiveId" clId="{5DAE6DB0-1C77-4E6C-A1EA-C6E6CB310557}" dt="2025-05-26T09:47:28.308" v="6" actId="20577"/>
        <pc:sldMkLst>
          <pc:docMk/>
          <pc:sldMk cId="2625301549" sldId="2147474109"/>
        </pc:sldMkLst>
        <pc:spChg chg="mod">
          <ac:chgData name="Tường SKHĐT" userId="ab9568c39a88b08a" providerId="LiveId" clId="{5DAE6DB0-1C77-4E6C-A1EA-C6E6CB310557}" dt="2025-05-26T09:47:28.308" v="6" actId="20577"/>
          <ac:spMkLst>
            <pc:docMk/>
            <pc:sldMk cId="2625301549" sldId="2147474109"/>
            <ac:spMk id="4" creationId="{A8ED73C0-6DEB-F036-A81D-A84B4FA62951}"/>
          </ac:spMkLst>
        </pc:spChg>
      </pc:sldChg>
      <pc:sldChg chg="del">
        <pc:chgData name="Tường SKHĐT" userId="ab9568c39a88b08a" providerId="LiveId" clId="{5DAE6DB0-1C77-4E6C-A1EA-C6E6CB310557}" dt="2025-05-26T09:52:30.029" v="171" actId="2696"/>
        <pc:sldMkLst>
          <pc:docMk/>
          <pc:sldMk cId="688313979" sldId="2147476290"/>
        </pc:sldMkLst>
      </pc:sldChg>
      <pc:sldChg chg="del">
        <pc:chgData name="Tường SKHĐT" userId="ab9568c39a88b08a" providerId="LiveId" clId="{5DAE6DB0-1C77-4E6C-A1EA-C6E6CB310557}" dt="2025-05-26T09:52:30.029" v="171" actId="2696"/>
        <pc:sldMkLst>
          <pc:docMk/>
          <pc:sldMk cId="3750809582" sldId="2147476292"/>
        </pc:sldMkLst>
      </pc:sldChg>
      <pc:sldChg chg="del">
        <pc:chgData name="Tường SKHĐT" userId="ab9568c39a88b08a" providerId="LiveId" clId="{5DAE6DB0-1C77-4E6C-A1EA-C6E6CB310557}" dt="2025-05-26T09:52:30.029" v="171" actId="2696"/>
        <pc:sldMkLst>
          <pc:docMk/>
          <pc:sldMk cId="2878178469" sldId="2147476294"/>
        </pc:sldMkLst>
      </pc:sldChg>
      <pc:sldChg chg="del">
        <pc:chgData name="Tường SKHĐT" userId="ab9568c39a88b08a" providerId="LiveId" clId="{5DAE6DB0-1C77-4E6C-A1EA-C6E6CB310557}" dt="2025-05-26T09:52:30.029" v="171" actId="2696"/>
        <pc:sldMkLst>
          <pc:docMk/>
          <pc:sldMk cId="3597625721" sldId="2147476295"/>
        </pc:sldMkLst>
      </pc:sldChg>
      <pc:sldChg chg="del">
        <pc:chgData name="Tường SKHĐT" userId="ab9568c39a88b08a" providerId="LiveId" clId="{5DAE6DB0-1C77-4E6C-A1EA-C6E6CB310557}" dt="2025-05-26T09:52:30.029" v="171" actId="2696"/>
        <pc:sldMkLst>
          <pc:docMk/>
          <pc:sldMk cId="3503445169" sldId="2147476296"/>
        </pc:sldMkLst>
      </pc:sldChg>
      <pc:sldChg chg="del">
        <pc:chgData name="Tường SKHĐT" userId="ab9568c39a88b08a" providerId="LiveId" clId="{5DAE6DB0-1C77-4E6C-A1EA-C6E6CB310557}" dt="2025-05-26T09:52:30.029" v="171" actId="2696"/>
        <pc:sldMkLst>
          <pc:docMk/>
          <pc:sldMk cId="57984394" sldId="2147476297"/>
        </pc:sldMkLst>
      </pc:sldChg>
      <pc:sldChg chg="del">
        <pc:chgData name="Tường SKHĐT" userId="ab9568c39a88b08a" providerId="LiveId" clId="{5DAE6DB0-1C77-4E6C-A1EA-C6E6CB310557}" dt="2025-05-26T09:52:30.029" v="171" actId="2696"/>
        <pc:sldMkLst>
          <pc:docMk/>
          <pc:sldMk cId="1396951847" sldId="2147476299"/>
        </pc:sldMkLst>
      </pc:sldChg>
      <pc:sldChg chg="del">
        <pc:chgData name="Tường SKHĐT" userId="ab9568c39a88b08a" providerId="LiveId" clId="{5DAE6DB0-1C77-4E6C-A1EA-C6E6CB310557}" dt="2025-05-26T09:52:30.029" v="171" actId="2696"/>
        <pc:sldMkLst>
          <pc:docMk/>
          <pc:sldMk cId="2109460124" sldId="2147476300"/>
        </pc:sldMkLst>
      </pc:sldChg>
      <pc:sldChg chg="del">
        <pc:chgData name="Tường SKHĐT" userId="ab9568c39a88b08a" providerId="LiveId" clId="{5DAE6DB0-1C77-4E6C-A1EA-C6E6CB310557}" dt="2025-05-26T09:52:30.029" v="171" actId="2696"/>
        <pc:sldMkLst>
          <pc:docMk/>
          <pc:sldMk cId="167876669" sldId="2147476301"/>
        </pc:sldMkLst>
      </pc:sldChg>
      <pc:sldChg chg="modSp mod">
        <pc:chgData name="Tường SKHĐT" userId="ab9568c39a88b08a" providerId="LiveId" clId="{5DAE6DB0-1C77-4E6C-A1EA-C6E6CB310557}" dt="2025-05-26T09:54:24.352" v="179" actId="403"/>
        <pc:sldMkLst>
          <pc:docMk/>
          <pc:sldMk cId="3671866131" sldId="2147476307"/>
        </pc:sldMkLst>
      </pc:sldChg>
      <pc:sldChg chg="del">
        <pc:chgData name="Tường SKHĐT" userId="ab9568c39a88b08a" providerId="LiveId" clId="{5DAE6DB0-1C77-4E6C-A1EA-C6E6CB310557}" dt="2025-05-26T09:49:54.255" v="16" actId="2696"/>
        <pc:sldMkLst>
          <pc:docMk/>
          <pc:sldMk cId="1819371586" sldId="2147476460"/>
        </pc:sldMkLst>
      </pc:sldChg>
      <pc:sldChg chg="modSp mod">
        <pc:chgData name="Tường SKHĐT" userId="ab9568c39a88b08a" providerId="LiveId" clId="{5DAE6DB0-1C77-4E6C-A1EA-C6E6CB310557}" dt="2025-05-26T09:50:41.266" v="110" actId="14100"/>
        <pc:sldMkLst>
          <pc:docMk/>
          <pc:sldMk cId="2598088083" sldId="2147476461"/>
        </pc:sldMkLst>
      </pc:sldChg>
      <pc:sldChg chg="del">
        <pc:chgData name="Tường SKHĐT" userId="ab9568c39a88b08a" providerId="LiveId" clId="{5DAE6DB0-1C77-4E6C-A1EA-C6E6CB310557}" dt="2025-05-26T09:49:54.255" v="16" actId="2696"/>
        <pc:sldMkLst>
          <pc:docMk/>
          <pc:sldMk cId="1456431007" sldId="2147476464"/>
        </pc:sldMkLst>
      </pc:sldChg>
      <pc:sldChg chg="del">
        <pc:chgData name="Tường SKHĐT" userId="ab9568c39a88b08a" providerId="LiveId" clId="{5DAE6DB0-1C77-4E6C-A1EA-C6E6CB310557}" dt="2025-05-26T09:49:54.255" v="16" actId="2696"/>
        <pc:sldMkLst>
          <pc:docMk/>
          <pc:sldMk cId="88978568" sldId="2147476465"/>
        </pc:sldMkLst>
      </pc:sldChg>
      <pc:sldChg chg="del">
        <pc:chgData name="Tường SKHĐT" userId="ab9568c39a88b08a" providerId="LiveId" clId="{5DAE6DB0-1C77-4E6C-A1EA-C6E6CB310557}" dt="2025-05-26T09:49:54.255" v="16" actId="2696"/>
        <pc:sldMkLst>
          <pc:docMk/>
          <pc:sldMk cId="2297819183" sldId="2147476468"/>
        </pc:sldMkLst>
      </pc:sldChg>
      <pc:sldChg chg="del">
        <pc:chgData name="Tường SKHĐT" userId="ab9568c39a88b08a" providerId="LiveId" clId="{5DAE6DB0-1C77-4E6C-A1EA-C6E6CB310557}" dt="2025-05-26T09:49:54.255" v="16" actId="2696"/>
        <pc:sldMkLst>
          <pc:docMk/>
          <pc:sldMk cId="981206517" sldId="2147476469"/>
        </pc:sldMkLst>
      </pc:sldChg>
      <pc:sldChg chg="modSp mod">
        <pc:chgData name="Tường SKHĐT" userId="ab9568c39a88b08a" providerId="LiveId" clId="{5DAE6DB0-1C77-4E6C-A1EA-C6E6CB310557}" dt="2025-05-26T09:50:52.672" v="138" actId="14100"/>
        <pc:sldMkLst>
          <pc:docMk/>
          <pc:sldMk cId="149711383" sldId="2147476488"/>
        </pc:sldMkLst>
      </pc:sldChg>
      <pc:sldChg chg="del">
        <pc:chgData name="Tường SKHĐT" userId="ab9568c39a88b08a" providerId="LiveId" clId="{5DAE6DB0-1C77-4E6C-A1EA-C6E6CB310557}" dt="2025-05-26T09:52:30.029" v="171" actId="2696"/>
        <pc:sldMkLst>
          <pc:docMk/>
          <pc:sldMk cId="2341900225" sldId="2147476489"/>
        </pc:sldMkLst>
      </pc:sldChg>
      <pc:sldChg chg="del">
        <pc:chgData name="Tường SKHĐT" userId="ab9568c39a88b08a" providerId="LiveId" clId="{5DAE6DB0-1C77-4E6C-A1EA-C6E6CB310557}" dt="2025-05-26T09:52:30.029" v="171" actId="2696"/>
        <pc:sldMkLst>
          <pc:docMk/>
          <pc:sldMk cId="2668127411" sldId="2147476490"/>
        </pc:sldMkLst>
      </pc:sldChg>
      <pc:sldChg chg="del">
        <pc:chgData name="Tường SKHĐT" userId="ab9568c39a88b08a" providerId="LiveId" clId="{5DAE6DB0-1C77-4E6C-A1EA-C6E6CB310557}" dt="2025-05-26T09:49:54.255" v="16" actId="2696"/>
        <pc:sldMkLst>
          <pc:docMk/>
          <pc:sldMk cId="1629850966" sldId="2147476491"/>
        </pc:sldMkLst>
      </pc:sldChg>
      <pc:sldChg chg="modSp add mod">
        <pc:chgData name="Tường SKHĐT" userId="ab9568c39a88b08a" providerId="LiveId" clId="{5DAE6DB0-1C77-4E6C-A1EA-C6E6CB310557}" dt="2025-05-26T09:47:18.639" v="3" actId="20577"/>
        <pc:sldMkLst>
          <pc:docMk/>
          <pc:sldMk cId="1457284233" sldId="2147476492"/>
        </pc:sldMkLst>
        <pc:spChg chg="mod">
          <ac:chgData name="Tường SKHĐT" userId="ab9568c39a88b08a" providerId="LiveId" clId="{5DAE6DB0-1C77-4E6C-A1EA-C6E6CB310557}" dt="2025-05-26T09:47:18.639" v="3" actId="20577"/>
          <ac:spMkLst>
            <pc:docMk/>
            <pc:sldMk cId="1457284233" sldId="2147476492"/>
            <ac:spMk id="2" creationId="{293E168C-8042-5B4E-A5A4-A5BF693AE2D6}"/>
          </ac:spMkLst>
        </pc:spChg>
      </pc:sldChg>
      <pc:sldChg chg="add del">
        <pc:chgData name="Tường SKHĐT" userId="ab9568c39a88b08a" providerId="LiveId" clId="{5DAE6DB0-1C77-4E6C-A1EA-C6E6CB310557}" dt="2025-05-26T09:49:54.255" v="16" actId="2696"/>
        <pc:sldMkLst>
          <pc:docMk/>
          <pc:sldMk cId="906416721" sldId="2147476493"/>
        </pc:sldMkLst>
      </pc:sldChg>
      <pc:sldChg chg="modSp add mod">
        <pc:chgData name="Tường SKHĐT" userId="ab9568c39a88b08a" providerId="LiveId" clId="{5DAE6DB0-1C77-4E6C-A1EA-C6E6CB310557}" dt="2025-05-26T09:49:43.261" v="15" actId="20577"/>
        <pc:sldMkLst>
          <pc:docMk/>
          <pc:sldMk cId="857600324" sldId="2147476510"/>
        </pc:sldMkLst>
        <pc:spChg chg="mod">
          <ac:chgData name="Tường SKHĐT" userId="ab9568c39a88b08a" providerId="LiveId" clId="{5DAE6DB0-1C77-4E6C-A1EA-C6E6CB310557}" dt="2025-05-26T09:49:43.261" v="15" actId="20577"/>
          <ac:spMkLst>
            <pc:docMk/>
            <pc:sldMk cId="857600324" sldId="2147476510"/>
            <ac:spMk id="6" creationId="{254FF069-67BC-9F21-3BD4-92A6895C4E0A}"/>
          </ac:spMkLst>
        </pc:spChg>
      </pc:sldChg>
      <pc:sldChg chg="add">
        <pc:chgData name="Tường SKHĐT" userId="ab9568c39a88b08a" providerId="LiveId" clId="{5DAE6DB0-1C77-4E6C-A1EA-C6E6CB310557}" dt="2025-05-26T09:48:13.423" v="9"/>
        <pc:sldMkLst>
          <pc:docMk/>
          <pc:sldMk cId="3007508859" sldId="2147476511"/>
        </pc:sldMkLst>
      </pc:sldChg>
      <pc:sldChg chg="add">
        <pc:chgData name="Tường SKHĐT" userId="ab9568c39a88b08a" providerId="LiveId" clId="{5DAE6DB0-1C77-4E6C-A1EA-C6E6CB310557}" dt="2025-05-26T09:48:13.423" v="9"/>
        <pc:sldMkLst>
          <pc:docMk/>
          <pc:sldMk cId="3843730954" sldId="2147476512"/>
        </pc:sldMkLst>
      </pc:sldChg>
      <pc:sldChg chg="add">
        <pc:chgData name="Tường SKHĐT" userId="ab9568c39a88b08a" providerId="LiveId" clId="{5DAE6DB0-1C77-4E6C-A1EA-C6E6CB310557}" dt="2025-05-26T09:48:13.423" v="9"/>
        <pc:sldMkLst>
          <pc:docMk/>
          <pc:sldMk cId="2963587685" sldId="2147476513"/>
        </pc:sldMkLst>
      </pc:sldChg>
      <pc:sldChg chg="add">
        <pc:chgData name="Tường SKHĐT" userId="ab9568c39a88b08a" providerId="LiveId" clId="{5DAE6DB0-1C77-4E6C-A1EA-C6E6CB310557}" dt="2025-05-26T09:48:13.423" v="9"/>
        <pc:sldMkLst>
          <pc:docMk/>
          <pc:sldMk cId="1996040487" sldId="2147476514"/>
        </pc:sldMkLst>
      </pc:sldChg>
      <pc:sldMasterChg chg="delSldLayout">
        <pc:chgData name="Tường SKHĐT" userId="ab9568c39a88b08a" providerId="LiveId" clId="{5DAE6DB0-1C77-4E6C-A1EA-C6E6CB310557}" dt="2025-05-26T09:49:54.255" v="16" actId="2696"/>
        <pc:sldMasterMkLst>
          <pc:docMk/>
          <pc:sldMasterMk cId="2184812212" sldId="2147483912"/>
        </pc:sldMasterMkLst>
        <pc:sldLayoutChg chg="del">
          <pc:chgData name="Tường SKHĐT" userId="ab9568c39a88b08a" providerId="LiveId" clId="{5DAE6DB0-1C77-4E6C-A1EA-C6E6CB310557}" dt="2025-05-26T09:49:54.255" v="16" actId="2696"/>
          <pc:sldLayoutMkLst>
            <pc:docMk/>
            <pc:sldMasterMk cId="2184812212" sldId="2147483912"/>
            <pc:sldLayoutMk cId="1116176933" sldId="2147483940"/>
          </pc:sldLayoutMkLst>
        </pc:sldLayoutChg>
      </pc:sldMasterChg>
    </pc:docChg>
  </pc:docChgLst>
  <pc:docChgLst>
    <pc:chgData name="Tường SKHĐT" userId="ab9568c39a88b08a" providerId="LiveId" clId="{55014C08-AEE1-46DE-9C2D-A477F1A9E8A7}"/>
    <pc:docChg chg="undo custSel addSld delSld modSld modNotesMaster modHandout">
      <pc:chgData name="Tường SKHĐT" userId="ab9568c39a88b08a" providerId="LiveId" clId="{55014C08-AEE1-46DE-9C2D-A477F1A9E8A7}" dt="2025-01-21T04:27:08.848" v="4531" actId="20577"/>
      <pc:docMkLst>
        <pc:docMk/>
      </pc:docMkLst>
      <pc:sldChg chg="del">
        <pc:chgData name="Tường SKHĐT" userId="ab9568c39a88b08a" providerId="LiveId" clId="{55014C08-AEE1-46DE-9C2D-A477F1A9E8A7}" dt="2025-01-19T07:45:20.300" v="1375" actId="2696"/>
        <pc:sldMkLst>
          <pc:docMk/>
          <pc:sldMk cId="2319489907" sldId="541"/>
        </pc:sldMkLst>
      </pc:sldChg>
      <pc:sldChg chg="modSp mod modNotes">
        <pc:chgData name="Tường SKHĐT" userId="ab9568c39a88b08a" providerId="LiveId" clId="{55014C08-AEE1-46DE-9C2D-A477F1A9E8A7}" dt="2025-01-21T00:14:31.039" v="4256"/>
        <pc:sldMkLst>
          <pc:docMk/>
          <pc:sldMk cId="3898226705" sldId="2147468741"/>
        </pc:sldMkLst>
      </pc:sldChg>
      <pc:sldChg chg="addSp delSp modSp mod">
        <pc:chgData name="Tường SKHĐT" userId="ab9568c39a88b08a" providerId="LiveId" clId="{55014C08-AEE1-46DE-9C2D-A477F1A9E8A7}" dt="2025-01-21T01:06:13.228" v="4403" actId="14100"/>
        <pc:sldMkLst>
          <pc:docMk/>
          <pc:sldMk cId="98016993" sldId="2147473493"/>
        </pc:sldMkLst>
      </pc:sldChg>
      <pc:sldChg chg="modSp mod modNotes">
        <pc:chgData name="Tường SKHĐT" userId="ab9568c39a88b08a" providerId="LiveId" clId="{55014C08-AEE1-46DE-9C2D-A477F1A9E8A7}" dt="2025-01-21T00:14:31.039" v="4256"/>
        <pc:sldMkLst>
          <pc:docMk/>
          <pc:sldMk cId="1079553522" sldId="2147473530"/>
        </pc:sldMkLst>
      </pc:sldChg>
      <pc:sldChg chg="modSp mod">
        <pc:chgData name="Tường SKHĐT" userId="ab9568c39a88b08a" providerId="LiveId" clId="{55014C08-AEE1-46DE-9C2D-A477F1A9E8A7}" dt="2025-01-20T06:39:58.139" v="3556"/>
        <pc:sldMkLst>
          <pc:docMk/>
          <pc:sldMk cId="3788652331" sldId="2147473664"/>
        </pc:sldMkLst>
      </pc:sldChg>
      <pc:sldChg chg="addSp modSp mod">
        <pc:chgData name="Tường SKHĐT" userId="ab9568c39a88b08a" providerId="LiveId" clId="{55014C08-AEE1-46DE-9C2D-A477F1A9E8A7}" dt="2025-01-21T00:09:01.895" v="4247" actId="2711"/>
        <pc:sldMkLst>
          <pc:docMk/>
          <pc:sldMk cId="293803616" sldId="2147473681"/>
        </pc:sldMkLst>
      </pc:sldChg>
      <pc:sldChg chg="modSp mod">
        <pc:chgData name="Tường SKHĐT" userId="ab9568c39a88b08a" providerId="LiveId" clId="{55014C08-AEE1-46DE-9C2D-A477F1A9E8A7}" dt="2025-01-21T00:09:32.668" v="4255" actId="2711"/>
        <pc:sldMkLst>
          <pc:docMk/>
          <pc:sldMk cId="505796185" sldId="2147473729"/>
        </pc:sldMkLst>
      </pc:sldChg>
      <pc:sldChg chg="modSp mod">
        <pc:chgData name="Tường SKHĐT" userId="ab9568c39a88b08a" providerId="LiveId" clId="{55014C08-AEE1-46DE-9C2D-A477F1A9E8A7}" dt="2025-01-21T00:09:07.242" v="4248" actId="2711"/>
        <pc:sldMkLst>
          <pc:docMk/>
          <pc:sldMk cId="3744426745" sldId="2147473737"/>
        </pc:sldMkLst>
      </pc:sldChg>
      <pc:sldChg chg="delSp modSp mod">
        <pc:chgData name="Tường SKHĐT" userId="ab9568c39a88b08a" providerId="LiveId" clId="{55014C08-AEE1-46DE-9C2D-A477F1A9E8A7}" dt="2025-01-20T06:49:11.256" v="3814" actId="20577"/>
        <pc:sldMkLst>
          <pc:docMk/>
          <pc:sldMk cId="1424456270" sldId="2147473768"/>
        </pc:sldMkLst>
      </pc:sldChg>
      <pc:sldChg chg="modSp mod">
        <pc:chgData name="Tường SKHĐT" userId="ab9568c39a88b08a" providerId="LiveId" clId="{55014C08-AEE1-46DE-9C2D-A477F1A9E8A7}" dt="2025-01-21T04:27:08.848" v="4531" actId="20577"/>
        <pc:sldMkLst>
          <pc:docMk/>
          <pc:sldMk cId="2028050016" sldId="2147473800"/>
        </pc:sldMkLst>
      </pc:sldChg>
      <pc:sldChg chg="modSp del mod">
        <pc:chgData name="Tường SKHĐT" userId="ab9568c39a88b08a" providerId="LiveId" clId="{55014C08-AEE1-46DE-9C2D-A477F1A9E8A7}" dt="2025-01-19T07:08:21.625" v="87" actId="2696"/>
        <pc:sldMkLst>
          <pc:docMk/>
          <pc:sldMk cId="595962106" sldId="2147473854"/>
        </pc:sldMkLst>
      </pc:sldChg>
      <pc:sldChg chg="del">
        <pc:chgData name="Tường SKHĐT" userId="ab9568c39a88b08a" providerId="LiveId" clId="{55014C08-AEE1-46DE-9C2D-A477F1A9E8A7}" dt="2025-01-19T07:47:28.024" v="1407" actId="2696"/>
        <pc:sldMkLst>
          <pc:docMk/>
          <pc:sldMk cId="3676880401" sldId="2147473856"/>
        </pc:sldMkLst>
      </pc:sldChg>
      <pc:sldChg chg="modSp mod">
        <pc:chgData name="Tường SKHĐT" userId="ab9568c39a88b08a" providerId="LiveId" clId="{55014C08-AEE1-46DE-9C2D-A477F1A9E8A7}" dt="2025-01-19T07:42:54.979" v="1338"/>
        <pc:sldMkLst>
          <pc:docMk/>
          <pc:sldMk cId="3402612643" sldId="2147473896"/>
        </pc:sldMkLst>
      </pc:sldChg>
      <pc:sldChg chg="modSp mod">
        <pc:chgData name="Tường SKHĐT" userId="ab9568c39a88b08a" providerId="LiveId" clId="{55014C08-AEE1-46DE-9C2D-A477F1A9E8A7}" dt="2025-01-20T23:53:26.713" v="3952" actId="20577"/>
        <pc:sldMkLst>
          <pc:docMk/>
          <pc:sldMk cId="667538659" sldId="2147473909"/>
        </pc:sldMkLst>
      </pc:sldChg>
      <pc:sldChg chg="del">
        <pc:chgData name="Tường SKHĐT" userId="ab9568c39a88b08a" providerId="LiveId" clId="{55014C08-AEE1-46DE-9C2D-A477F1A9E8A7}" dt="2025-01-19T07:47:28.024" v="1407" actId="2696"/>
        <pc:sldMkLst>
          <pc:docMk/>
          <pc:sldMk cId="1664881653" sldId="2147473917"/>
        </pc:sldMkLst>
      </pc:sldChg>
      <pc:sldChg chg="delSp modSp mod">
        <pc:chgData name="Tường SKHĐT" userId="ab9568c39a88b08a" providerId="LiveId" clId="{55014C08-AEE1-46DE-9C2D-A477F1A9E8A7}" dt="2025-01-21T00:08:45.345" v="4244" actId="2711"/>
        <pc:sldMkLst>
          <pc:docMk/>
          <pc:sldMk cId="2136813" sldId="2147473933"/>
        </pc:sldMkLst>
      </pc:sldChg>
      <pc:sldChg chg="addSp delSp modSp add del mod modNotes">
        <pc:chgData name="Tường SKHĐT" userId="ab9568c39a88b08a" providerId="LiveId" clId="{55014C08-AEE1-46DE-9C2D-A477F1A9E8A7}" dt="2025-01-21T03:03:42.534" v="4530" actId="20577"/>
        <pc:sldMkLst>
          <pc:docMk/>
          <pc:sldMk cId="2698442417" sldId="2147473941"/>
        </pc:sldMkLst>
      </pc:sldChg>
      <pc:sldChg chg="del">
        <pc:chgData name="Tường SKHĐT" userId="ab9568c39a88b08a" providerId="LiveId" clId="{55014C08-AEE1-46DE-9C2D-A477F1A9E8A7}" dt="2025-01-19T07:11:11.905" v="353" actId="2696"/>
        <pc:sldMkLst>
          <pc:docMk/>
          <pc:sldMk cId="3195957809" sldId="2147473950"/>
        </pc:sldMkLst>
      </pc:sldChg>
      <pc:sldChg chg="del">
        <pc:chgData name="Tường SKHĐT" userId="ab9568c39a88b08a" providerId="LiveId" clId="{55014C08-AEE1-46DE-9C2D-A477F1A9E8A7}" dt="2025-01-19T07:16:45.313" v="642" actId="2696"/>
        <pc:sldMkLst>
          <pc:docMk/>
          <pc:sldMk cId="3381406513" sldId="2147473968"/>
        </pc:sldMkLst>
      </pc:sldChg>
      <pc:sldChg chg="del">
        <pc:chgData name="Tường SKHĐT" userId="ab9568c39a88b08a" providerId="LiveId" clId="{55014C08-AEE1-46DE-9C2D-A477F1A9E8A7}" dt="2025-01-19T07:24:26.825" v="775" actId="2696"/>
        <pc:sldMkLst>
          <pc:docMk/>
          <pc:sldMk cId="1410722834" sldId="2147474036"/>
        </pc:sldMkLst>
      </pc:sldChg>
      <pc:sldChg chg="modSp mod">
        <pc:chgData name="Tường SKHĐT" userId="ab9568c39a88b08a" providerId="LiveId" clId="{55014C08-AEE1-46DE-9C2D-A477F1A9E8A7}" dt="2025-01-19T07:16:24.511" v="641" actId="403"/>
        <pc:sldMkLst>
          <pc:docMk/>
          <pc:sldMk cId="1307221819" sldId="2147474037"/>
        </pc:sldMkLst>
      </pc:sldChg>
      <pc:sldChg chg="addSp delSp modSp mod">
        <pc:chgData name="Tường SKHĐT" userId="ab9568c39a88b08a" providerId="LiveId" clId="{55014C08-AEE1-46DE-9C2D-A477F1A9E8A7}" dt="2025-01-21T00:09:15.218" v="4251" actId="2711"/>
        <pc:sldMkLst>
          <pc:docMk/>
          <pc:sldMk cId="658060976" sldId="2147474041"/>
        </pc:sldMkLst>
      </pc:sldChg>
      <pc:sldChg chg="modSp mod">
        <pc:chgData name="Tường SKHĐT" userId="ab9568c39a88b08a" providerId="LiveId" clId="{55014C08-AEE1-46DE-9C2D-A477F1A9E8A7}" dt="2025-01-19T07:03:59.841" v="5" actId="20577"/>
        <pc:sldMkLst>
          <pc:docMk/>
          <pc:sldMk cId="1855791898" sldId="2147474108"/>
        </pc:sldMkLst>
      </pc:sldChg>
      <pc:sldChg chg="modSp mod">
        <pc:chgData name="Tường SKHĐT" userId="ab9568c39a88b08a" providerId="LiveId" clId="{55014C08-AEE1-46DE-9C2D-A477F1A9E8A7}" dt="2025-01-21T00:16:09.377" v="4259" actId="2711"/>
        <pc:sldMkLst>
          <pc:docMk/>
          <pc:sldMk cId="413245410" sldId="2147476266"/>
        </pc:sldMkLst>
      </pc:sldChg>
      <pc:sldChg chg="delSp del mod">
        <pc:chgData name="Tường SKHĐT" userId="ab9568c39a88b08a" providerId="LiveId" clId="{55014C08-AEE1-46DE-9C2D-A477F1A9E8A7}" dt="2025-01-19T08:11:34.977" v="2212" actId="2696"/>
        <pc:sldMkLst>
          <pc:docMk/>
          <pc:sldMk cId="3810782053" sldId="2147476267"/>
        </pc:sldMkLst>
      </pc:sldChg>
      <pc:sldChg chg="del">
        <pc:chgData name="Tường SKHĐT" userId="ab9568c39a88b08a" providerId="LiveId" clId="{55014C08-AEE1-46DE-9C2D-A477F1A9E8A7}" dt="2025-01-19T07:47:28.024" v="1407" actId="2696"/>
        <pc:sldMkLst>
          <pc:docMk/>
          <pc:sldMk cId="2747364638" sldId="2147476268"/>
        </pc:sldMkLst>
      </pc:sldChg>
      <pc:sldChg chg="delSp modSp mod">
        <pc:chgData name="Tường SKHĐT" userId="ab9568c39a88b08a" providerId="LiveId" clId="{55014C08-AEE1-46DE-9C2D-A477F1A9E8A7}" dt="2025-01-20T02:11:23.464" v="2752" actId="20577"/>
        <pc:sldMkLst>
          <pc:docMk/>
          <pc:sldMk cId="2537962088" sldId="2147476269"/>
        </pc:sldMkLst>
      </pc:sldChg>
      <pc:sldChg chg="add del">
        <pc:chgData name="Tường SKHĐT" userId="ab9568c39a88b08a" providerId="LiveId" clId="{55014C08-AEE1-46DE-9C2D-A477F1A9E8A7}" dt="2025-01-19T07:42:04.611" v="1314" actId="2696"/>
        <pc:sldMkLst>
          <pc:docMk/>
          <pc:sldMk cId="2209066138" sldId="2147476270"/>
        </pc:sldMkLst>
      </pc:sldChg>
      <pc:sldChg chg="delSp modSp add mod">
        <pc:chgData name="Tường SKHĐT" userId="ab9568c39a88b08a" providerId="LiveId" clId="{55014C08-AEE1-46DE-9C2D-A477F1A9E8A7}" dt="2025-01-20T02:06:38.938" v="2653"/>
        <pc:sldMkLst>
          <pc:docMk/>
          <pc:sldMk cId="605900043" sldId="2147476400"/>
        </pc:sldMkLst>
      </pc:sldChg>
      <pc:sldChg chg="modSp add mod">
        <pc:chgData name="Tường SKHĐT" userId="ab9568c39a88b08a" providerId="LiveId" clId="{55014C08-AEE1-46DE-9C2D-A477F1A9E8A7}" dt="2025-01-20T03:33:39.953" v="3535" actId="20577"/>
        <pc:sldMkLst>
          <pc:docMk/>
          <pc:sldMk cId="471371578" sldId="2147476454"/>
        </pc:sldMkLst>
      </pc:sldChg>
      <pc:sldMasterChg chg="delSldLayout">
        <pc:chgData name="Tường SKHĐT" userId="ab9568c39a88b08a" providerId="LiveId" clId="{55014C08-AEE1-46DE-9C2D-A477F1A9E8A7}" dt="2025-01-19T07:16:45.313" v="642" actId="2696"/>
        <pc:sldMasterMkLst>
          <pc:docMk/>
          <pc:sldMasterMk cId="2184812212" sldId="2147483912"/>
        </pc:sldMasterMkLst>
        <pc:sldLayoutChg chg="del">
          <pc:chgData name="Tường SKHĐT" userId="ab9568c39a88b08a" providerId="LiveId" clId="{55014C08-AEE1-46DE-9C2D-A477F1A9E8A7}" dt="2025-01-19T07:16:45.313" v="642" actId="2696"/>
          <pc:sldLayoutMkLst>
            <pc:docMk/>
            <pc:sldMasterMk cId="2184812212" sldId="2147483912"/>
            <pc:sldLayoutMk cId="1478784540" sldId="2147483937"/>
          </pc:sldLayoutMkLst>
        </pc:sldLayoutChg>
      </pc:sldMasterChg>
    </pc:docChg>
  </pc:docChgLst>
  <pc:docChgLst>
    <pc:chgData name="Tường SKHĐT" userId="ab9568c39a88b08a" providerId="LiveId" clId="{1D65233C-187B-486D-8DFE-2BCB7E5A1A25}"/>
    <pc:docChg chg="custSel addSld delSld modSld">
      <pc:chgData name="Tường SKHĐT" userId="ab9568c39a88b08a" providerId="LiveId" clId="{1D65233C-187B-486D-8DFE-2BCB7E5A1A25}" dt="2025-06-18T00:49:14.940" v="96" actId="2696"/>
      <pc:docMkLst>
        <pc:docMk/>
      </pc:docMkLst>
      <pc:sldChg chg="modSp mod">
        <pc:chgData name="Tường SKHĐT" userId="ab9568c39a88b08a" providerId="LiveId" clId="{1D65233C-187B-486D-8DFE-2BCB7E5A1A25}" dt="2025-06-17T10:07:25.861" v="4" actId="20577"/>
        <pc:sldMkLst>
          <pc:docMk/>
          <pc:sldMk cId="2371698212" sldId="16767678"/>
        </pc:sldMkLst>
        <pc:spChg chg="mod">
          <ac:chgData name="Tường SKHĐT" userId="ab9568c39a88b08a" providerId="LiveId" clId="{1D65233C-187B-486D-8DFE-2BCB7E5A1A25}" dt="2025-06-17T10:07:25.861" v="4" actId="20577"/>
          <ac:spMkLst>
            <pc:docMk/>
            <pc:sldMk cId="2371698212" sldId="16767678"/>
            <ac:spMk id="8" creationId="{11A2E32C-D8C0-65D4-447F-5E7033AF88FB}"/>
          </ac:spMkLst>
        </pc:spChg>
      </pc:sldChg>
      <pc:sldChg chg="del">
        <pc:chgData name="Tường SKHĐT" userId="ab9568c39a88b08a" providerId="LiveId" clId="{1D65233C-187B-486D-8DFE-2BCB7E5A1A25}" dt="2025-06-17T10:07:04.606" v="0" actId="2696"/>
        <pc:sldMkLst>
          <pc:docMk/>
          <pc:sldMk cId="3788652331" sldId="2147473664"/>
        </pc:sldMkLst>
      </pc:sldChg>
      <pc:sldChg chg="del">
        <pc:chgData name="Tường SKHĐT" userId="ab9568c39a88b08a" providerId="LiveId" clId="{1D65233C-187B-486D-8DFE-2BCB7E5A1A25}" dt="2025-06-17T10:07:04.606" v="0" actId="2696"/>
        <pc:sldMkLst>
          <pc:docMk/>
          <pc:sldMk cId="293803616" sldId="2147473681"/>
        </pc:sldMkLst>
      </pc:sldChg>
      <pc:sldChg chg="del">
        <pc:chgData name="Tường SKHĐT" userId="ab9568c39a88b08a" providerId="LiveId" clId="{1D65233C-187B-486D-8DFE-2BCB7E5A1A25}" dt="2025-06-17T10:07:04.606" v="0" actId="2696"/>
        <pc:sldMkLst>
          <pc:docMk/>
          <pc:sldMk cId="505796185" sldId="2147473729"/>
        </pc:sldMkLst>
      </pc:sldChg>
      <pc:sldChg chg="del">
        <pc:chgData name="Tường SKHĐT" userId="ab9568c39a88b08a" providerId="LiveId" clId="{1D65233C-187B-486D-8DFE-2BCB7E5A1A25}" dt="2025-06-17T10:07:04.606" v="0" actId="2696"/>
        <pc:sldMkLst>
          <pc:docMk/>
          <pc:sldMk cId="3744426745" sldId="2147473737"/>
        </pc:sldMkLst>
      </pc:sldChg>
      <pc:sldChg chg="del">
        <pc:chgData name="Tường SKHĐT" userId="ab9568c39a88b08a" providerId="LiveId" clId="{1D65233C-187B-486D-8DFE-2BCB7E5A1A25}" dt="2025-06-17T10:07:04.606" v="0" actId="2696"/>
        <pc:sldMkLst>
          <pc:docMk/>
          <pc:sldMk cId="1424456270" sldId="2147473768"/>
        </pc:sldMkLst>
      </pc:sldChg>
      <pc:sldChg chg="del">
        <pc:chgData name="Tường SKHĐT" userId="ab9568c39a88b08a" providerId="LiveId" clId="{1D65233C-187B-486D-8DFE-2BCB7E5A1A25}" dt="2025-06-17T10:07:04.606" v="0" actId="2696"/>
        <pc:sldMkLst>
          <pc:docMk/>
          <pc:sldMk cId="2028050016" sldId="2147473800"/>
        </pc:sldMkLst>
      </pc:sldChg>
      <pc:sldChg chg="del">
        <pc:chgData name="Tường SKHĐT" userId="ab9568c39a88b08a" providerId="LiveId" clId="{1D65233C-187B-486D-8DFE-2BCB7E5A1A25}" dt="2025-06-17T10:07:04.606" v="0" actId="2696"/>
        <pc:sldMkLst>
          <pc:docMk/>
          <pc:sldMk cId="667538659" sldId="2147473909"/>
        </pc:sldMkLst>
      </pc:sldChg>
      <pc:sldChg chg="del">
        <pc:chgData name="Tường SKHĐT" userId="ab9568c39a88b08a" providerId="LiveId" clId="{1D65233C-187B-486D-8DFE-2BCB7E5A1A25}" dt="2025-06-17T10:07:04.606" v="0" actId="2696"/>
        <pc:sldMkLst>
          <pc:docMk/>
          <pc:sldMk cId="2136813" sldId="2147473933"/>
        </pc:sldMkLst>
      </pc:sldChg>
      <pc:sldChg chg="del">
        <pc:chgData name="Tường SKHĐT" userId="ab9568c39a88b08a" providerId="LiveId" clId="{1D65233C-187B-486D-8DFE-2BCB7E5A1A25}" dt="2025-06-17T10:07:04.606" v="0" actId="2696"/>
        <pc:sldMkLst>
          <pc:docMk/>
          <pc:sldMk cId="2698442417" sldId="2147473941"/>
        </pc:sldMkLst>
      </pc:sldChg>
      <pc:sldChg chg="del">
        <pc:chgData name="Tường SKHĐT" userId="ab9568c39a88b08a" providerId="LiveId" clId="{1D65233C-187B-486D-8DFE-2BCB7E5A1A25}" dt="2025-06-17T10:07:04.606" v="0" actId="2696"/>
        <pc:sldMkLst>
          <pc:docMk/>
          <pc:sldMk cId="658060976" sldId="2147474041"/>
        </pc:sldMkLst>
      </pc:sldChg>
      <pc:sldChg chg="del">
        <pc:chgData name="Tường SKHĐT" userId="ab9568c39a88b08a" providerId="LiveId" clId="{1D65233C-187B-486D-8DFE-2BCB7E5A1A25}" dt="2025-06-17T10:07:04.606" v="0" actId="2696"/>
        <pc:sldMkLst>
          <pc:docMk/>
          <pc:sldMk cId="1429449759" sldId="2147474098"/>
        </pc:sldMkLst>
      </pc:sldChg>
      <pc:sldChg chg="del">
        <pc:chgData name="Tường SKHĐT" userId="ab9568c39a88b08a" providerId="LiveId" clId="{1D65233C-187B-486D-8DFE-2BCB7E5A1A25}" dt="2025-06-17T10:07:04.606" v="0" actId="2696"/>
        <pc:sldMkLst>
          <pc:docMk/>
          <pc:sldMk cId="2537962088" sldId="2147476269"/>
        </pc:sldMkLst>
      </pc:sldChg>
      <pc:sldChg chg="del">
        <pc:chgData name="Tường SKHĐT" userId="ab9568c39a88b08a" providerId="LiveId" clId="{1D65233C-187B-486D-8DFE-2BCB7E5A1A25}" dt="2025-06-17T10:07:04.606" v="0" actId="2696"/>
        <pc:sldMkLst>
          <pc:docMk/>
          <pc:sldMk cId="162674851" sldId="2147476278"/>
        </pc:sldMkLst>
      </pc:sldChg>
      <pc:sldChg chg="del">
        <pc:chgData name="Tường SKHĐT" userId="ab9568c39a88b08a" providerId="LiveId" clId="{1D65233C-187B-486D-8DFE-2BCB7E5A1A25}" dt="2025-06-17T10:07:04.606" v="0" actId="2696"/>
        <pc:sldMkLst>
          <pc:docMk/>
          <pc:sldMk cId="1148494934" sldId="2147476289"/>
        </pc:sldMkLst>
      </pc:sldChg>
      <pc:sldChg chg="del">
        <pc:chgData name="Tường SKHĐT" userId="ab9568c39a88b08a" providerId="LiveId" clId="{1D65233C-187B-486D-8DFE-2BCB7E5A1A25}" dt="2025-06-17T10:07:04.606" v="0" actId="2696"/>
        <pc:sldMkLst>
          <pc:docMk/>
          <pc:sldMk cId="4268301146" sldId="2147476302"/>
        </pc:sldMkLst>
      </pc:sldChg>
      <pc:sldChg chg="del">
        <pc:chgData name="Tường SKHĐT" userId="ab9568c39a88b08a" providerId="LiveId" clId="{1D65233C-187B-486D-8DFE-2BCB7E5A1A25}" dt="2025-06-17T10:07:45.235" v="5" actId="2696"/>
        <pc:sldMkLst>
          <pc:docMk/>
          <pc:sldMk cId="3671866131" sldId="2147476307"/>
        </pc:sldMkLst>
      </pc:sldChg>
      <pc:sldChg chg="del">
        <pc:chgData name="Tường SKHĐT" userId="ab9568c39a88b08a" providerId="LiveId" clId="{1D65233C-187B-486D-8DFE-2BCB7E5A1A25}" dt="2025-06-17T10:07:04.606" v="0" actId="2696"/>
        <pc:sldMkLst>
          <pc:docMk/>
          <pc:sldMk cId="3852474045" sldId="2147476326"/>
        </pc:sldMkLst>
      </pc:sldChg>
      <pc:sldChg chg="del">
        <pc:chgData name="Tường SKHĐT" userId="ab9568c39a88b08a" providerId="LiveId" clId="{1D65233C-187B-486D-8DFE-2BCB7E5A1A25}" dt="2025-06-17T10:07:04.606" v="0" actId="2696"/>
        <pc:sldMkLst>
          <pc:docMk/>
          <pc:sldMk cId="3471379117" sldId="2147476398"/>
        </pc:sldMkLst>
      </pc:sldChg>
      <pc:sldChg chg="del">
        <pc:chgData name="Tường SKHĐT" userId="ab9568c39a88b08a" providerId="LiveId" clId="{1D65233C-187B-486D-8DFE-2BCB7E5A1A25}" dt="2025-06-17T10:07:04.606" v="0" actId="2696"/>
        <pc:sldMkLst>
          <pc:docMk/>
          <pc:sldMk cId="471371578" sldId="2147476454"/>
        </pc:sldMkLst>
      </pc:sldChg>
      <pc:sldChg chg="del">
        <pc:chgData name="Tường SKHĐT" userId="ab9568c39a88b08a" providerId="LiveId" clId="{1D65233C-187B-486D-8DFE-2BCB7E5A1A25}" dt="2025-06-17T10:07:48.233" v="6" actId="2696"/>
        <pc:sldMkLst>
          <pc:docMk/>
          <pc:sldMk cId="2598088083" sldId="2147476461"/>
        </pc:sldMkLst>
      </pc:sldChg>
      <pc:sldChg chg="del">
        <pc:chgData name="Tường SKHĐT" userId="ab9568c39a88b08a" providerId="LiveId" clId="{1D65233C-187B-486D-8DFE-2BCB7E5A1A25}" dt="2025-06-17T10:07:04.606" v="0" actId="2696"/>
        <pc:sldMkLst>
          <pc:docMk/>
          <pc:sldMk cId="2719088704" sldId="2147476470"/>
        </pc:sldMkLst>
      </pc:sldChg>
      <pc:sldChg chg="del">
        <pc:chgData name="Tường SKHĐT" userId="ab9568c39a88b08a" providerId="LiveId" clId="{1D65233C-187B-486D-8DFE-2BCB7E5A1A25}" dt="2025-06-17T10:07:04.606" v="0" actId="2696"/>
        <pc:sldMkLst>
          <pc:docMk/>
          <pc:sldMk cId="31085899" sldId="2147476487"/>
        </pc:sldMkLst>
      </pc:sldChg>
      <pc:sldChg chg="del">
        <pc:chgData name="Tường SKHĐT" userId="ab9568c39a88b08a" providerId="LiveId" clId="{1D65233C-187B-486D-8DFE-2BCB7E5A1A25}" dt="2025-06-17T10:07:50.022" v="7" actId="2696"/>
        <pc:sldMkLst>
          <pc:docMk/>
          <pc:sldMk cId="149711383" sldId="2147476488"/>
        </pc:sldMkLst>
      </pc:sldChg>
      <pc:sldChg chg="modSp mod">
        <pc:chgData name="Tường SKHĐT" userId="ab9568c39a88b08a" providerId="LiveId" clId="{1D65233C-187B-486D-8DFE-2BCB7E5A1A25}" dt="2025-06-18T00:44:17.947" v="21" actId="404"/>
        <pc:sldMkLst>
          <pc:docMk/>
          <pc:sldMk cId="857600324" sldId="2147476510"/>
        </pc:sldMkLst>
        <pc:graphicFrameChg chg="mod modGraphic">
          <ac:chgData name="Tường SKHĐT" userId="ab9568c39a88b08a" providerId="LiveId" clId="{1D65233C-187B-486D-8DFE-2BCB7E5A1A25}" dt="2025-06-18T00:44:17.947" v="21" actId="404"/>
          <ac:graphicFrameMkLst>
            <pc:docMk/>
            <pc:sldMk cId="857600324" sldId="2147476510"/>
            <ac:graphicFrameMk id="2" creationId="{524C4579-1E16-32F8-6CC2-DF363B6E58C2}"/>
          </ac:graphicFrameMkLst>
        </pc:graphicFrameChg>
      </pc:sldChg>
      <pc:sldChg chg="modSp mod">
        <pc:chgData name="Tường SKHĐT" userId="ab9568c39a88b08a" providerId="LiveId" clId="{1D65233C-187B-486D-8DFE-2BCB7E5A1A25}" dt="2025-06-17T10:08:38.022" v="9" actId="20577"/>
        <pc:sldMkLst>
          <pc:docMk/>
          <pc:sldMk cId="3007508859" sldId="2147476511"/>
        </pc:sldMkLst>
        <pc:graphicFrameChg chg="modGraphic">
          <ac:chgData name="Tường SKHĐT" userId="ab9568c39a88b08a" providerId="LiveId" clId="{1D65233C-187B-486D-8DFE-2BCB7E5A1A25}" dt="2025-06-17T10:08:38.022" v="9" actId="20577"/>
          <ac:graphicFrameMkLst>
            <pc:docMk/>
            <pc:sldMk cId="3007508859" sldId="2147476511"/>
            <ac:graphicFrameMk id="9" creationId="{B0B0B679-1F69-B960-ACCE-FAF7B6F61491}"/>
          </ac:graphicFrameMkLst>
        </pc:graphicFrameChg>
      </pc:sldChg>
      <pc:sldChg chg="modSp mod">
        <pc:chgData name="Tường SKHĐT" userId="ab9568c39a88b08a" providerId="LiveId" clId="{1D65233C-187B-486D-8DFE-2BCB7E5A1A25}" dt="2025-06-17T10:08:41.517" v="11" actId="20577"/>
        <pc:sldMkLst>
          <pc:docMk/>
          <pc:sldMk cId="3843730954" sldId="2147476512"/>
        </pc:sldMkLst>
        <pc:graphicFrameChg chg="modGraphic">
          <ac:chgData name="Tường SKHĐT" userId="ab9568c39a88b08a" providerId="LiveId" clId="{1D65233C-187B-486D-8DFE-2BCB7E5A1A25}" dt="2025-06-17T10:08:41.517" v="11" actId="20577"/>
          <ac:graphicFrameMkLst>
            <pc:docMk/>
            <pc:sldMk cId="3843730954" sldId="2147476512"/>
            <ac:graphicFrameMk id="2" creationId="{4B18BCDA-4109-F1EA-8608-8F3A2983417C}"/>
          </ac:graphicFrameMkLst>
        </pc:graphicFrameChg>
      </pc:sldChg>
      <pc:sldChg chg="modSp mod">
        <pc:chgData name="Tường SKHĐT" userId="ab9568c39a88b08a" providerId="LiveId" clId="{1D65233C-187B-486D-8DFE-2BCB7E5A1A25}" dt="2025-06-18T00:45:10.612" v="24" actId="404"/>
        <pc:sldMkLst>
          <pc:docMk/>
          <pc:sldMk cId="2963587685" sldId="2147476513"/>
        </pc:sldMkLst>
        <pc:graphicFrameChg chg="mod modGraphic">
          <ac:chgData name="Tường SKHĐT" userId="ab9568c39a88b08a" providerId="LiveId" clId="{1D65233C-187B-486D-8DFE-2BCB7E5A1A25}" dt="2025-06-18T00:45:10.612" v="24" actId="404"/>
          <ac:graphicFrameMkLst>
            <pc:docMk/>
            <pc:sldMk cId="2963587685" sldId="2147476513"/>
            <ac:graphicFrameMk id="3" creationId="{527C5F93-31EE-A00F-C179-962F51276044}"/>
          </ac:graphicFrameMkLst>
        </pc:graphicFrameChg>
      </pc:sldChg>
      <pc:sldChg chg="addSp delSp modSp mod">
        <pc:chgData name="Tường SKHĐT" userId="ab9568c39a88b08a" providerId="LiveId" clId="{1D65233C-187B-486D-8DFE-2BCB7E5A1A25}" dt="2025-06-18T00:48:37.881" v="94" actId="14100"/>
        <pc:sldMkLst>
          <pc:docMk/>
          <pc:sldMk cId="2645177910" sldId="2147476592"/>
        </pc:sldMkLst>
        <pc:spChg chg="mod">
          <ac:chgData name="Tường SKHĐT" userId="ab9568c39a88b08a" providerId="LiveId" clId="{1D65233C-187B-486D-8DFE-2BCB7E5A1A25}" dt="2025-06-17T10:07:15.854" v="2" actId="20577"/>
          <ac:spMkLst>
            <pc:docMk/>
            <pc:sldMk cId="2645177910" sldId="2147476592"/>
            <ac:spMk id="6" creationId="{5C818D3E-9732-99C0-84C6-857916A8F4E8}"/>
          </ac:spMkLst>
        </pc:spChg>
        <pc:graphicFrameChg chg="add mod modGraphic">
          <ac:chgData name="Tường SKHĐT" userId="ab9568c39a88b08a" providerId="LiveId" clId="{1D65233C-187B-486D-8DFE-2BCB7E5A1A25}" dt="2025-06-18T00:48:37.881" v="94" actId="14100"/>
          <ac:graphicFrameMkLst>
            <pc:docMk/>
            <pc:sldMk cId="2645177910" sldId="2147476592"/>
            <ac:graphicFrameMk id="2" creationId="{5B649B0F-54AE-33D8-1EF3-E7DDCB8D197F}"/>
          </ac:graphicFrameMkLst>
        </pc:graphicFrameChg>
        <pc:graphicFrameChg chg="del">
          <ac:chgData name="Tường SKHĐT" userId="ab9568c39a88b08a" providerId="LiveId" clId="{1D65233C-187B-486D-8DFE-2BCB7E5A1A25}" dt="2025-06-18T00:46:49.950" v="26" actId="21"/>
          <ac:graphicFrameMkLst>
            <pc:docMk/>
            <pc:sldMk cId="2645177910" sldId="2147476592"/>
            <ac:graphicFrameMk id="4" creationId="{FAC3444C-F9BC-A850-9A2A-7B9A208AB909}"/>
          </ac:graphicFrameMkLst>
        </pc:graphicFrameChg>
      </pc:sldChg>
      <pc:sldChg chg="add del">
        <pc:chgData name="Tường SKHĐT" userId="ab9568c39a88b08a" providerId="LiveId" clId="{1D65233C-187B-486D-8DFE-2BCB7E5A1A25}" dt="2025-06-18T00:49:14.940" v="96" actId="2696"/>
        <pc:sldMkLst>
          <pc:docMk/>
          <pc:sldMk cId="380049952" sldId="2147476593"/>
        </pc:sldMkLst>
      </pc:sldChg>
      <pc:sldChg chg="add del">
        <pc:chgData name="Tường SKHĐT" userId="ab9568c39a88b08a" providerId="LiveId" clId="{1D65233C-187B-486D-8DFE-2BCB7E5A1A25}" dt="2025-06-18T00:49:11.291" v="95" actId="2696"/>
        <pc:sldMkLst>
          <pc:docMk/>
          <pc:sldMk cId="3617594101" sldId="2147476594"/>
        </pc:sldMkLst>
      </pc:sldChg>
      <pc:sldMasterChg chg="delSldLayout">
        <pc:chgData name="Tường SKHĐT" userId="ab9568c39a88b08a" providerId="LiveId" clId="{1D65233C-187B-486D-8DFE-2BCB7E5A1A25}" dt="2025-06-17T10:07:50.022" v="7" actId="2696"/>
        <pc:sldMasterMkLst>
          <pc:docMk/>
          <pc:sldMasterMk cId="2184812212" sldId="2147483912"/>
        </pc:sldMasterMkLst>
        <pc:sldLayoutChg chg="del">
          <pc:chgData name="Tường SKHĐT" userId="ab9568c39a88b08a" providerId="LiveId" clId="{1D65233C-187B-486D-8DFE-2BCB7E5A1A25}" dt="2025-06-17T10:07:04.606" v="0" actId="2696"/>
          <pc:sldLayoutMkLst>
            <pc:docMk/>
            <pc:sldMasterMk cId="2184812212" sldId="2147483912"/>
            <pc:sldLayoutMk cId="3758909137" sldId="2147483930"/>
          </pc:sldLayoutMkLst>
        </pc:sldLayoutChg>
        <pc:sldLayoutChg chg="del">
          <pc:chgData name="Tường SKHĐT" userId="ab9568c39a88b08a" providerId="LiveId" clId="{1D65233C-187B-486D-8DFE-2BCB7E5A1A25}" dt="2025-06-17T10:07:50.022" v="7" actId="2696"/>
          <pc:sldLayoutMkLst>
            <pc:docMk/>
            <pc:sldMasterMk cId="2184812212" sldId="2147483912"/>
            <pc:sldLayoutMk cId="2891768243" sldId="2147483939"/>
          </pc:sldLayoutMkLst>
        </pc:sldLayoutChg>
        <pc:sldLayoutChg chg="del">
          <pc:chgData name="Tường SKHĐT" userId="ab9568c39a88b08a" providerId="LiveId" clId="{1D65233C-187B-486D-8DFE-2BCB7E5A1A25}" dt="2025-06-17T10:07:04.606" v="0" actId="2696"/>
          <pc:sldLayoutMkLst>
            <pc:docMk/>
            <pc:sldMasterMk cId="2184812212" sldId="2147483912"/>
            <pc:sldLayoutMk cId="3076862021" sldId="214748394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3296906009214"/>
          <c:y val="3.9827315975339769E-2"/>
          <c:w val="0.8593632602196003"/>
          <c:h val="0.74227873520172749"/>
        </c:manualLayout>
      </c:layout>
      <c:barChart>
        <c:barDir val="col"/>
        <c:grouping val="clustered"/>
        <c:varyColors val="0"/>
        <c:ser>
          <c:idx val="0"/>
          <c:order val="0"/>
          <c:tx>
            <c:strRef>
              <c:f>Sheet1!$B$1</c:f>
              <c:strCache>
                <c:ptCount val="1"/>
                <c:pt idx="0">
                  <c:v>TỶ LỆ GIẢI NGÂN VỐN ĐẦU TƯ CÔNG 4 THÁNG NĂM 2024</c:v>
                </c:pt>
              </c:strCache>
            </c:strRef>
          </c:tx>
          <c:spPr>
            <a:solidFill>
              <a:srgbClr val="FF0000"/>
            </a:solidFill>
            <a:ln>
              <a:noFill/>
            </a:ln>
            <a:effectLst/>
          </c:spPr>
          <c:invertIfNegative val="0"/>
          <c:dPt>
            <c:idx val="0"/>
            <c:invertIfNegative val="0"/>
            <c:bubble3D val="0"/>
            <c:spPr>
              <a:solidFill>
                <a:srgbClr val="000099"/>
              </a:solidFill>
              <a:ln>
                <a:noFill/>
              </a:ln>
              <a:effectLst/>
            </c:spPr>
            <c:extLst>
              <c:ext xmlns:c16="http://schemas.microsoft.com/office/drawing/2014/chart" uri="{C3380CC4-5D6E-409C-BE32-E72D297353CC}">
                <c16:uniqueId val="{00000001-4C6A-453F-8C26-F3F2886E604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TỔNG SỐ</c:v>
                </c:pt>
                <c:pt idx="1">
                  <c:v>VỐN NGÂN SÁCH ĐỊA PHƯƠNG</c:v>
                </c:pt>
                <c:pt idx="2">
                  <c:v>NGUỒN THU TIỀN SỬ DỤNG ĐẤT</c:v>
                </c:pt>
                <c:pt idx="3">
                  <c:v>VỐN TRUNG ƯƠNG HỖ TRỢ CÓ MỤC TIÊU</c:v>
                </c:pt>
                <c:pt idx="4">
                  <c:v>VỐN CHƯƠNG TRÌNH MỤC TIÊU QUỐC GIA</c:v>
                </c:pt>
                <c:pt idx="5">
                  <c:v>VỐN NƯỚC NGOÀI (ODA)</c:v>
                </c:pt>
              </c:strCache>
            </c:strRef>
          </c:cat>
          <c:val>
            <c:numRef>
              <c:f>Sheet1!$B$2:$B$7</c:f>
              <c:numCache>
                <c:formatCode>#.000%</c:formatCode>
                <c:ptCount val="6"/>
                <c:pt idx="0">
                  <c:v>0.47639999999999999</c:v>
                </c:pt>
                <c:pt idx="1">
                  <c:v>0.46460000000000001</c:v>
                </c:pt>
                <c:pt idx="2">
                  <c:v>0.4325</c:v>
                </c:pt>
                <c:pt idx="3">
                  <c:v>0.75170000000000003</c:v>
                </c:pt>
                <c:pt idx="4">
                  <c:v>0.51370000000000005</c:v>
                </c:pt>
                <c:pt idx="5">
                  <c:v>0.35139999999999999</c:v>
                </c:pt>
              </c:numCache>
            </c:numRef>
          </c:val>
          <c:extLst>
            <c:ext xmlns:c16="http://schemas.microsoft.com/office/drawing/2014/chart" uri="{C3380CC4-5D6E-409C-BE32-E72D297353CC}">
              <c16:uniqueId val="{00000002-4C6A-453F-8C26-F3F2886E6040}"/>
            </c:ext>
          </c:extLst>
        </c:ser>
        <c:dLbls>
          <c:dLblPos val="outEnd"/>
          <c:showLegendKey val="0"/>
          <c:showVal val="1"/>
          <c:showCatName val="0"/>
          <c:showSerName val="0"/>
          <c:showPercent val="0"/>
          <c:showBubbleSize val="0"/>
        </c:dLbls>
        <c:gapWidth val="219"/>
        <c:overlap val="-27"/>
        <c:axId val="402719872"/>
        <c:axId val="402727296"/>
      </c:barChart>
      <c:catAx>
        <c:axId val="4027198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2727296"/>
        <c:crosses val="autoZero"/>
        <c:auto val="1"/>
        <c:lblAlgn val="ctr"/>
        <c:lblOffset val="100"/>
        <c:noMultiLvlLbl val="0"/>
      </c:catAx>
      <c:valAx>
        <c:axId val="402727296"/>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2719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3600" b="1">
              <a:latin typeface="Times New Roman" panose="02020603050405020304" pitchFamily="18" charset="0"/>
              <a:cs typeface="Times New Roman" panose="02020603050405020304" pitchFamily="18" charset="0"/>
            </a:rPr>
            <a:t>1</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just">
            <a:spcAft>
              <a:spcPts val="0"/>
            </a:spcAft>
          </a:pPr>
          <a:r>
            <a:rPr lang="en-US"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Tiếp tục chỉ đạo, điều hành các hoạt động kinh tế - xã hội theo Kế hoạch, kịch bản đã đề ra, phấn đấu tăng trưởng GRDP cả năm 2025 đạt từ 8,5 – 9% trở lên; thực hiện p</a:t>
          </a:r>
          <a:r>
            <a:rPr lang="nl-NL"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hân giao các chỉ tiêu kinh tế - xã hội chủ yếu và nhiệm vụ trọng cho 58 xã, phường mới trên địa bàn tỉn</a:t>
          </a:r>
          <a:r>
            <a:rPr lang="vi-VN"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h</a:t>
          </a:r>
          <a:endParaRPr lang="en-US"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3600" b="1">
              <a:latin typeface="Times New Roman" panose="02020603050405020304" pitchFamily="18" charset="0"/>
              <a:cs typeface="Times New Roman" panose="02020603050405020304" pitchFamily="18" charset="0"/>
            </a:rPr>
            <a:t>3</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marL="0" lvl="0" indent="0" algn="just" defTabSz="1244600">
            <a:lnSpc>
              <a:spcPct val="90000"/>
            </a:lnSpc>
            <a:spcBef>
              <a:spcPct val="0"/>
            </a:spcBef>
            <a:spcAft>
              <a:spcPct val="35000"/>
            </a:spcAft>
            <a:buNone/>
          </a:pPr>
          <a:r>
            <a:rPr lang="en-US" sz="2200" b="0" kern="1200">
              <a:effectLst/>
              <a:latin typeface="Times New Roman" panose="02020603050405020304" pitchFamily="18" charset="0"/>
              <a:ea typeface="+mn-ea"/>
              <a:cs typeface="Times New Roman" panose="02020603050405020304" pitchFamily="18" charset="0"/>
            </a:rPr>
            <a:t>Tiếp tục triển khai sản xuất vụ Hè Thu năm 2025, t</a:t>
          </a:r>
          <a:r>
            <a:rPr lang="en-US" altLang="en-US" sz="2200" b="0" kern="1200">
              <a:effectLst/>
              <a:latin typeface="Times New Roman" panose="02020603050405020304" pitchFamily="18" charset="0"/>
              <a:ea typeface="+mn-ea"/>
              <a:cs typeface="Times New Roman" panose="02020603050405020304" pitchFamily="18" charset="0"/>
            </a:rPr>
            <a:t>ăng cường công tác quản lý nguồn nước</a:t>
          </a:r>
          <a:r>
            <a:rPr lang="en-US" altLang="en-US" sz="2200" kern="1200">
              <a:latin typeface="Times New Roman" panose="02020603050405020304" pitchFamily="18" charset="0"/>
              <a:cs typeface="Times New Roman" panose="02020603050405020304" pitchFamily="18" charset="0"/>
            </a:rPr>
            <a:t> </a:t>
          </a:r>
          <a:r>
            <a:rPr lang="en-US" altLang="en-US" sz="2200" b="0" kern="1200">
              <a:effectLst/>
              <a:latin typeface="Times New Roman" panose="02020603050405020304" pitchFamily="18" charset="0"/>
              <a:ea typeface="+mn-ea"/>
              <a:cs typeface="Times New Roman" panose="02020603050405020304" pitchFamily="18" charset="0"/>
            </a:rPr>
            <a:t>để </a:t>
          </a:r>
          <a:r>
            <a:rPr lang="en-US" altLang="en-US" sz="2200" kern="1200">
              <a:latin typeface="Times New Roman" panose="02020603050405020304" pitchFamily="18" charset="0"/>
              <a:cs typeface="Times New Roman" panose="02020603050405020304" pitchFamily="18" charset="0"/>
            </a:rPr>
            <a:t>đảm bảo</a:t>
          </a:r>
          <a:r>
            <a:rPr lang="en-US" altLang="en-US" sz="2200" b="0" kern="1200">
              <a:effectLst/>
              <a:latin typeface="Times New Roman" panose="02020603050405020304" pitchFamily="18" charset="0"/>
              <a:ea typeface="+mn-ea"/>
              <a:cs typeface="Times New Roman" panose="02020603050405020304" pitchFamily="18" charset="0"/>
            </a:rPr>
            <a:t> đủ nước phục vụ sản xuất và sinh hoạt; phòng chống cháy rừng trong tình hình nắng nóng, khô hạn...</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B8C1ECAD-D5C0-45F3-962D-9B64CC5F591E}">
      <dgm:prSet phldrT="[Text]" custT="1"/>
      <dgm:spPr/>
      <dgm:t>
        <a:bodyPr/>
        <a:lstStyle/>
        <a:p>
          <a:r>
            <a:rPr lang="en-US" sz="3600" b="1">
              <a:latin typeface="Times New Roman" panose="02020603050405020304" pitchFamily="18" charset="0"/>
              <a:cs typeface="Times New Roman" panose="02020603050405020304" pitchFamily="18" charset="0"/>
            </a:rPr>
            <a:t>4</a:t>
          </a:r>
        </a:p>
      </dgm:t>
    </dgm:pt>
    <dgm:pt modelId="{B2CC3D09-B0BF-4FB2-9208-0F8BAD766D57}" type="par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0B48911A-E0C3-46AF-B473-189126411843}" type="sib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25B3DA02-89E6-4C33-B080-B2699F2F5CE8}">
      <dgm:prSet phldrT="[Text]" custT="1"/>
      <dgm:spPr/>
      <dgm:t>
        <a:bodyPr/>
        <a:lstStyle/>
        <a:p>
          <a:pPr algn="just"/>
          <a:r>
            <a:rPr lang="it-IT" sz="2200" b="0" i="0" kern="1200">
              <a:solidFill>
                <a:schemeClr val="tx1"/>
              </a:solidFill>
              <a:latin typeface="Times New Roman" panose="02020603050405020304" pitchFamily="18" charset="0"/>
              <a:ea typeface="+mn-ea"/>
              <a:cs typeface="Times New Roman" panose="02020603050405020304" pitchFamily="18" charset="0"/>
            </a:rPr>
            <a:t>Chủ động nắm bắt tình hình hoạt động; tháo gỡ khó khăn, vướng mắc để doanh nghiệp sản xuất, kinh doanh hiệu quả. </a:t>
          </a:r>
          <a:r>
            <a:rPr lang="en-US" altLang="en-US" sz="2200" b="0" kern="1200">
              <a:solidFill>
                <a:srgbClr val="000000">
                  <a:hueOff val="0"/>
                  <a:satOff val="0"/>
                  <a:lumOff val="0"/>
                  <a:alphaOff val="0"/>
                </a:srgbClr>
              </a:solidFill>
              <a:effectLst/>
              <a:latin typeface="Times New Roman" panose="02020603050405020304" pitchFamily="18" charset="0"/>
              <a:ea typeface="Arial"/>
              <a:cs typeface="Times New Roman" panose="02020603050405020304" pitchFamily="18" charset="0"/>
            </a:rPr>
            <a:t>Tiếp tục đẩy nhanh tiến độ chuẩn bị đầu tư đầu tư để khởi công các KCN trọng điểm mới, như: Khu Công nghiệp Hoài Mỹ, Khu Công nghiệp Phù Mỹ. </a:t>
          </a:r>
          <a:endParaRPr lang="en-US" sz="2200" b="0" kern="1200">
            <a:solidFill>
              <a:srgbClr val="000000">
                <a:hueOff val="0"/>
                <a:satOff val="0"/>
                <a:lumOff val="0"/>
                <a:alphaOff val="0"/>
              </a:srgbClr>
            </a:solidFill>
            <a:effectLst/>
            <a:latin typeface="Times New Roman" panose="02020603050405020304" pitchFamily="18" charset="0"/>
            <a:ea typeface="Arial"/>
            <a:cs typeface="Times New Roman" panose="02020603050405020304" pitchFamily="18" charset="0"/>
          </a:endParaRPr>
        </a:p>
      </dgm:t>
    </dgm:pt>
    <dgm:pt modelId="{365A6916-A4A0-4231-9CD7-408B9F29A7A7}" type="par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E7744260-D9FA-40EA-85EE-C936DCD76570}" type="sib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A22FC50F-19B0-4DB3-A5D6-380DE29E8634}">
      <dgm:prSet phldrT="[Text]" custT="1"/>
      <dgm:spPr/>
      <dgm:t>
        <a:bodyPr/>
        <a:lstStyle/>
        <a:p>
          <a:pPr>
            <a:buFont typeface="Wingdings" panose="05000000000000000000" pitchFamily="2" charset="2"/>
            <a:buChar char="v"/>
          </a:pPr>
          <a:r>
            <a:rPr lang="vi-VN" sz="2200" b="0" kern="1200">
              <a:solidFill>
                <a:srgbClr val="000000"/>
              </a:solidFill>
              <a:effectLst/>
              <a:latin typeface="Times New Roman" panose="02020603050405020304" pitchFamily="18" charset="0"/>
              <a:ea typeface="Arial"/>
              <a:cs typeface="Times New Roman" panose="02020603050405020304" pitchFamily="18" charset="0"/>
            </a:rPr>
            <a:t>Tập trung quyết liệt thực hiện tinh gọn, sắp xếp tổ chức bộ máy, tổ chức lại đơn vị hành chính các cấp và xây dựng mô hình tổ chức chính quyền địa phương 02 cấp, bảo đảm đúng tiến độ theo chỉ đạo của Trung ương</a:t>
          </a:r>
          <a:endParaRPr lang="en-US" sz="2200" b="0" kern="1200">
            <a:solidFill>
              <a:srgbClr val="000000"/>
            </a:solidFill>
            <a:effectLst/>
            <a:latin typeface="Times New Roman" panose="02020603050405020304" pitchFamily="18" charset="0"/>
            <a:ea typeface="Arial"/>
            <a:cs typeface="Times New Roman" panose="02020603050405020304" pitchFamily="18" charset="0"/>
          </a:endParaRPr>
        </a:p>
      </dgm:t>
    </dgm:pt>
    <dgm:pt modelId="{18176531-6AFB-441E-8B81-B9D3E1510420}" type="parTrans" cxnId="{4A6F952D-469C-448D-A93B-44F9D16CE9C5}">
      <dgm:prSet/>
      <dgm:spPr/>
      <dgm:t>
        <a:bodyPr/>
        <a:lstStyle/>
        <a:p>
          <a:endParaRPr lang="en-US"/>
        </a:p>
      </dgm:t>
    </dgm:pt>
    <dgm:pt modelId="{4E068688-59B4-4482-848A-68904197C7CD}" type="sibTrans" cxnId="{4A6F952D-469C-448D-A93B-44F9D16CE9C5}">
      <dgm:prSet/>
      <dgm:spPr/>
      <dgm:t>
        <a:bodyPr/>
        <a:lstStyle/>
        <a:p>
          <a:endParaRPr lang="en-US"/>
        </a:p>
      </dgm:t>
    </dgm:pt>
    <dgm:pt modelId="{A3F8F92C-B998-4113-B406-E70A00C50B6D}">
      <dgm:prSet phldrT="[Text]" custT="1"/>
      <dgm:spPr/>
      <dgm:t>
        <a:bodyPr/>
        <a:lstStyle/>
        <a:p>
          <a:r>
            <a:rPr lang="en-US" sz="3600" b="1">
              <a:latin typeface="Times New Roman" panose="02020603050405020304" pitchFamily="18" charset="0"/>
              <a:cs typeface="Times New Roman" panose="02020603050405020304" pitchFamily="18" charset="0"/>
            </a:rPr>
            <a:t>2</a:t>
          </a:r>
        </a:p>
      </dgm:t>
    </dgm:pt>
    <dgm:pt modelId="{EF6C2C38-2CC9-458B-968B-38A0FC9A8CF5}" type="sibTrans" cxnId="{AD2C65B9-7ED2-41E9-9FC4-577817454DC6}">
      <dgm:prSet/>
      <dgm:spPr/>
      <dgm:t>
        <a:bodyPr/>
        <a:lstStyle/>
        <a:p>
          <a:endParaRPr lang="en-US"/>
        </a:p>
      </dgm:t>
    </dgm:pt>
    <dgm:pt modelId="{A23F7FBD-9B77-47E2-B7E0-307AC6D68840}" type="parTrans" cxnId="{AD2C65B9-7ED2-41E9-9FC4-577817454DC6}">
      <dgm:prSet/>
      <dgm:spPr/>
      <dgm:t>
        <a:bodyPr/>
        <a:lstStyle/>
        <a:p>
          <a:endParaRPr lang="en-US"/>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4" custScaleX="119688" custScaleY="52020" custLinFactNeighborX="-5076" custLinFactNeighborY="6735">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4"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4" custLinFactNeighborX="3905"/>
      <dgm:spPr/>
    </dgm:pt>
    <dgm:pt modelId="{69D0EC87-89B8-4E75-9DD8-674EE72BE2D6}" type="pres">
      <dgm:prSet presAssocID="{E9666DC9-D2FA-42BF-A81C-50E3E67A8DA2}" presName="sibTrans" presStyleCnt="0"/>
      <dgm:spPr/>
    </dgm:pt>
    <dgm:pt modelId="{B621A881-A0CC-4CA3-AA5D-FD0FDD4121D3}" type="pres">
      <dgm:prSet presAssocID="{A3F8F92C-B998-4113-B406-E70A00C50B6D}" presName="composite" presStyleCnt="0"/>
      <dgm:spPr/>
    </dgm:pt>
    <dgm:pt modelId="{902CF157-95C5-47B4-A018-BC71AD415FFB}" type="pres">
      <dgm:prSet presAssocID="{A3F8F92C-B998-4113-B406-E70A00C50B6D}" presName="FirstChild" presStyleLbl="revTx" presStyleIdx="1" presStyleCnt="4" custScaleX="117144" custLinFactNeighborX="-6881" custLinFactNeighborY="-3688">
        <dgm:presLayoutVars>
          <dgm:chMax val="0"/>
          <dgm:chPref val="0"/>
          <dgm:bulletEnabled val="1"/>
        </dgm:presLayoutVars>
      </dgm:prSet>
      <dgm:spPr/>
    </dgm:pt>
    <dgm:pt modelId="{25026DE0-8A1E-44FA-8866-287734E0ED98}" type="pres">
      <dgm:prSet presAssocID="{A3F8F92C-B998-4113-B406-E70A00C50B6D}" presName="Parent" presStyleLbl="alignNode1" presStyleIdx="1" presStyleCnt="4" custScaleX="40374" custLinFactNeighborX="-34430" custLinFactNeighborY="-3788">
        <dgm:presLayoutVars>
          <dgm:chMax val="3"/>
          <dgm:chPref val="3"/>
          <dgm:bulletEnabled val="1"/>
        </dgm:presLayoutVars>
      </dgm:prSet>
      <dgm:spPr/>
    </dgm:pt>
    <dgm:pt modelId="{33C665FD-A26F-4783-A322-ED5D47C3BB62}" type="pres">
      <dgm:prSet presAssocID="{A3F8F92C-B998-4113-B406-E70A00C50B6D}" presName="Accent" presStyleLbl="parChTrans1D1" presStyleIdx="1" presStyleCnt="4" custLinFactNeighborX="1971"/>
      <dgm:spPr/>
    </dgm:pt>
    <dgm:pt modelId="{E51F0254-7FD9-4744-9C87-A6E040BD6EAD}" type="pres">
      <dgm:prSet presAssocID="{EF6C2C38-2CC9-458B-968B-38A0FC9A8CF5}"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2" presStyleCnt="4" custScaleX="117990" custScaleY="82336" custLinFactNeighborX="-6042" custLinFactNeighborY="2876">
        <dgm:presLayoutVars>
          <dgm:chMax val="0"/>
          <dgm:chPref val="0"/>
          <dgm:bulletEnabled val="1"/>
        </dgm:presLayoutVars>
      </dgm:prSet>
      <dgm:spPr/>
    </dgm:pt>
    <dgm:pt modelId="{F554227D-044F-4DE2-8960-72AD0A2E7D8A}" type="pres">
      <dgm:prSet presAssocID="{3A47E239-3B68-471A-BC88-561FF403BA50}" presName="Parent" presStyleLbl="alignNode1" presStyleIdx="2" presStyleCnt="4"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2" presStyleCnt="4" custLinFactNeighborX="3142"/>
      <dgm:spPr/>
    </dgm:pt>
    <dgm:pt modelId="{F2D70AA6-AC2C-482A-81C8-2639C3D3B9EF}" type="pres">
      <dgm:prSet presAssocID="{34917C90-4692-4C64-9F5D-530FC044A5BC}" presName="sibTrans" presStyleCnt="0"/>
      <dgm:spPr/>
    </dgm:pt>
    <dgm:pt modelId="{1954A633-E32E-42A1-8363-C0B410E314E1}" type="pres">
      <dgm:prSet presAssocID="{B8C1ECAD-D5C0-45F3-962D-9B64CC5F591E}" presName="composite" presStyleCnt="0"/>
      <dgm:spPr/>
    </dgm:pt>
    <dgm:pt modelId="{C9CEDFDF-D679-479A-9C36-1A5C21B9F768}" type="pres">
      <dgm:prSet presAssocID="{B8C1ECAD-D5C0-45F3-962D-9B64CC5F591E}" presName="FirstChild" presStyleLbl="revTx" presStyleIdx="3" presStyleCnt="4" custScaleX="118781" custLinFactNeighborX="-5607" custLinFactNeighborY="1169">
        <dgm:presLayoutVars>
          <dgm:chMax val="0"/>
          <dgm:chPref val="0"/>
          <dgm:bulletEnabled val="1"/>
        </dgm:presLayoutVars>
      </dgm:prSet>
      <dgm:spPr/>
    </dgm:pt>
    <dgm:pt modelId="{26A338F4-670E-4B7D-B9AC-9CAB07FDE5E1}" type="pres">
      <dgm:prSet presAssocID="{B8C1ECAD-D5C0-45F3-962D-9B64CC5F591E}" presName="Parent" presStyleLbl="alignNode1" presStyleIdx="3" presStyleCnt="4" custScaleX="41102" custLinFactNeighborX="-29746">
        <dgm:presLayoutVars>
          <dgm:chMax val="3"/>
          <dgm:chPref val="3"/>
          <dgm:bulletEnabled val="1"/>
        </dgm:presLayoutVars>
      </dgm:prSet>
      <dgm:spPr/>
    </dgm:pt>
    <dgm:pt modelId="{7DE02C26-EE18-42A4-BE48-6789A6997DB0}" type="pres">
      <dgm:prSet presAssocID="{B8C1ECAD-D5C0-45F3-962D-9B64CC5F591E}" presName="Accent" presStyleLbl="parChTrans1D1" presStyleIdx="3" presStyleCnt="4" custLinFactNeighborX="3542"/>
      <dgm:spPr/>
    </dgm:pt>
  </dgm:ptLst>
  <dgm:cxnLst>
    <dgm:cxn modelId="{ECAEA210-A460-42FF-AD8E-71ED5D2201D8}" type="presOf" srcId="{25B3DA02-89E6-4C33-B080-B2699F2F5CE8}" destId="{C9CEDFDF-D679-479A-9C36-1A5C21B9F768}" srcOrd="0" destOrd="0" presId="urn:microsoft.com/office/officeart/2011/layout/TabList"/>
    <dgm:cxn modelId="{D543B924-8F36-47AF-9DCA-FFE4448392F8}" type="presOf" srcId="{9F7F1530-5E8A-4EF1-80F4-CFCABBCD35E2}" destId="{2DA8B601-D096-476E-BD4A-9B0B2E7AAA16}" srcOrd="0" destOrd="0" presId="urn:microsoft.com/office/officeart/2011/layout/TabList"/>
    <dgm:cxn modelId="{4A6F952D-469C-448D-A93B-44F9D16CE9C5}" srcId="{9F7F1530-5E8A-4EF1-80F4-CFCABBCD35E2}" destId="{A22FC50F-19B0-4DB3-A5D6-380DE29E8634}" srcOrd="0" destOrd="0" parTransId="{18176531-6AFB-441E-8B81-B9D3E1510420}" sibTransId="{4E068688-59B4-4482-848A-68904197C7CD}"/>
    <dgm:cxn modelId="{432D013D-461A-4DEC-B336-0557C9646B0A}" srcId="{B8C1ECAD-D5C0-45F3-962D-9B64CC5F591E}" destId="{25B3DA02-89E6-4C33-B080-B2699F2F5CE8}" srcOrd="0" destOrd="0" parTransId="{365A6916-A4A0-4231-9CD7-408B9F29A7A7}" sibTransId="{E7744260-D9FA-40EA-85EE-C936DCD76570}"/>
    <dgm:cxn modelId="{84DCE863-6DCB-4C00-BCE6-E36C18E04711}" srcId="{3A47E239-3B68-471A-BC88-561FF403BA50}" destId="{A1C5ACE9-4A4C-4B78-A1ED-2825FEE83F72}" srcOrd="0" destOrd="0" parTransId="{2098E87D-4D3D-4C74-AAFA-1E91FC77E154}" sibTransId="{60DAB23D-17A2-4B65-837E-E314828200BE}"/>
    <dgm:cxn modelId="{500D854E-DE73-4F6F-9E82-F3BA4AC91C06}" srcId="{71122926-23E9-4DA1-96DC-340223CFC003}" destId="{9F7F1530-5E8A-4EF1-80F4-CFCABBCD35E2}" srcOrd="0" destOrd="0" parTransId="{A87E0440-88F3-471E-9EE4-D260C18C2FCB}" sibTransId="{E9666DC9-D2FA-42BF-A81C-50E3E67A8DA2}"/>
    <dgm:cxn modelId="{E393404F-EB71-43E0-93CB-5A10B623C573}" type="presOf" srcId="{B8C1ECAD-D5C0-45F3-962D-9B64CC5F591E}" destId="{26A338F4-670E-4B7D-B9AC-9CAB07FDE5E1}" srcOrd="0" destOrd="0" presId="urn:microsoft.com/office/officeart/2011/layout/TabList"/>
    <dgm:cxn modelId="{0D89B56F-35F7-4F06-8E8E-51690DCFD8B7}" type="presOf" srcId="{A3F8F92C-B998-4113-B406-E70A00C50B6D}" destId="{25026DE0-8A1E-44FA-8866-287734E0ED98}" srcOrd="0" destOrd="0" presId="urn:microsoft.com/office/officeart/2011/layout/TabList"/>
    <dgm:cxn modelId="{00500070-8C50-4329-88E1-A510A6F40899}" type="presOf" srcId="{A22FC50F-19B0-4DB3-A5D6-380DE29E8634}" destId="{7D5B63A6-13D4-4674-BC5F-E14764069460}" srcOrd="0" destOrd="0" presId="urn:microsoft.com/office/officeart/2011/layout/TabList"/>
    <dgm:cxn modelId="{86F1637B-207F-43B5-98C7-F8B4A21897ED}" srcId="{71122926-23E9-4DA1-96DC-340223CFC003}" destId="{3A47E239-3B68-471A-BC88-561FF403BA50}" srcOrd="2" destOrd="0" parTransId="{6EFAC4F9-469D-42B9-87BE-889143674961}" sibTransId="{34917C90-4692-4C64-9F5D-530FC044A5BC}"/>
    <dgm:cxn modelId="{C4E9E982-C5B9-43B7-9664-9C7128391E73}" type="presOf" srcId="{3A47E239-3B68-471A-BC88-561FF403BA50}" destId="{F554227D-044F-4DE2-8960-72AD0A2E7D8A}" srcOrd="0" destOrd="0" presId="urn:microsoft.com/office/officeart/2011/layout/TabList"/>
    <dgm:cxn modelId="{647E0988-BECA-4ADC-8F31-503600F38560}" type="presOf" srcId="{A1C5ACE9-4A4C-4B78-A1ED-2825FEE83F72}" destId="{3B6881F4-25C6-42D9-B9DE-65CD14AABBD2}" srcOrd="0" destOrd="0" presId="urn:microsoft.com/office/officeart/2011/layout/TabList"/>
    <dgm:cxn modelId="{30F27999-0307-4DE8-8B2F-BD9ADEA4022A}" type="presOf" srcId="{71122926-23E9-4DA1-96DC-340223CFC003}" destId="{81A4BF3E-D2DE-4F9B-BFF4-EEEE8CAB0147}" srcOrd="0" destOrd="0" presId="urn:microsoft.com/office/officeart/2011/layout/TabList"/>
    <dgm:cxn modelId="{7EFCB6AC-577F-41BE-A0A2-1803F310A73D}" type="presOf" srcId="{82ABC07D-ABA9-461E-A985-B020FA27660F}" destId="{902CF157-95C5-47B4-A018-BC71AD415FFB}" srcOrd="0" destOrd="0" presId="urn:microsoft.com/office/officeart/2011/layout/TabList"/>
    <dgm:cxn modelId="{AD2C65B9-7ED2-41E9-9FC4-577817454DC6}" srcId="{71122926-23E9-4DA1-96DC-340223CFC003}" destId="{A3F8F92C-B998-4113-B406-E70A00C50B6D}" srcOrd="1" destOrd="0" parTransId="{A23F7FBD-9B77-47E2-B7E0-307AC6D68840}" sibTransId="{EF6C2C38-2CC9-458B-968B-38A0FC9A8CF5}"/>
    <dgm:cxn modelId="{C31E9ECF-55F6-43C7-9DF2-CD321F587439}" srcId="{71122926-23E9-4DA1-96DC-340223CFC003}" destId="{B8C1ECAD-D5C0-45F3-962D-9B64CC5F591E}" srcOrd="3" destOrd="0" parTransId="{B2CC3D09-B0BF-4FB2-9208-0F8BAD766D57}" sibTransId="{0B48911A-E0C3-46AF-B473-189126411843}"/>
    <dgm:cxn modelId="{61C0B7E0-71A9-475F-9488-911F3A9C4278}" srcId="{A3F8F92C-B998-4113-B406-E70A00C50B6D}" destId="{82ABC07D-ABA9-461E-A985-B020FA27660F}" srcOrd="0" destOrd="0" parTransId="{963D7B37-6B42-4646-BA6E-8BEA0E958EE0}" sibTransId="{76857578-D14C-475D-82F0-92FCDCE99C3E}"/>
    <dgm:cxn modelId="{32292781-79FA-4B4A-A6BE-F58B6D948C4D}" type="presParOf" srcId="{81A4BF3E-D2DE-4F9B-BFF4-EEEE8CAB0147}" destId="{E58FF343-5158-4A90-9837-A72F86E88703}" srcOrd="0" destOrd="0" presId="urn:microsoft.com/office/officeart/2011/layout/TabList"/>
    <dgm:cxn modelId="{5179D659-417B-4323-8484-8DB34DB1E89D}" type="presParOf" srcId="{E58FF343-5158-4A90-9837-A72F86E88703}" destId="{7D5B63A6-13D4-4674-BC5F-E14764069460}" srcOrd="0" destOrd="0" presId="urn:microsoft.com/office/officeart/2011/layout/TabList"/>
    <dgm:cxn modelId="{763C5A2C-FA9B-4825-B90E-9AB831787097}" type="presParOf" srcId="{E58FF343-5158-4A90-9837-A72F86E88703}" destId="{2DA8B601-D096-476E-BD4A-9B0B2E7AAA16}" srcOrd="1" destOrd="0" presId="urn:microsoft.com/office/officeart/2011/layout/TabList"/>
    <dgm:cxn modelId="{787BA61E-8E93-4AA7-A3E5-A6A466A661A5}" type="presParOf" srcId="{E58FF343-5158-4A90-9837-A72F86E88703}" destId="{A096979C-113B-456A-A016-80C106BAFC0D}" srcOrd="2" destOrd="0" presId="urn:microsoft.com/office/officeart/2011/layout/TabList"/>
    <dgm:cxn modelId="{54AE420A-B750-418E-BA0C-C5520A9C586D}" type="presParOf" srcId="{81A4BF3E-D2DE-4F9B-BFF4-EEEE8CAB0147}" destId="{69D0EC87-89B8-4E75-9DD8-674EE72BE2D6}" srcOrd="1" destOrd="0" presId="urn:microsoft.com/office/officeart/2011/layout/TabList"/>
    <dgm:cxn modelId="{07D6F4D2-5445-45F7-A8AC-2DE0E5E9D928}" type="presParOf" srcId="{81A4BF3E-D2DE-4F9B-BFF4-EEEE8CAB0147}" destId="{B621A881-A0CC-4CA3-AA5D-FD0FDD4121D3}" srcOrd="2" destOrd="0" presId="urn:microsoft.com/office/officeart/2011/layout/TabList"/>
    <dgm:cxn modelId="{078CB600-58DD-4BEB-8ECD-FA0E40D51EE3}" type="presParOf" srcId="{B621A881-A0CC-4CA3-AA5D-FD0FDD4121D3}" destId="{902CF157-95C5-47B4-A018-BC71AD415FFB}" srcOrd="0" destOrd="0" presId="urn:microsoft.com/office/officeart/2011/layout/TabList"/>
    <dgm:cxn modelId="{054268B2-A881-478D-B036-99C3EC358AA4}" type="presParOf" srcId="{B621A881-A0CC-4CA3-AA5D-FD0FDD4121D3}" destId="{25026DE0-8A1E-44FA-8866-287734E0ED98}" srcOrd="1" destOrd="0" presId="urn:microsoft.com/office/officeart/2011/layout/TabList"/>
    <dgm:cxn modelId="{5422A6F4-48F9-46BE-AA50-D25464AB6B7C}" type="presParOf" srcId="{B621A881-A0CC-4CA3-AA5D-FD0FDD4121D3}" destId="{33C665FD-A26F-4783-A322-ED5D47C3BB62}" srcOrd="2" destOrd="0" presId="urn:microsoft.com/office/officeart/2011/layout/TabList"/>
    <dgm:cxn modelId="{B09B2D84-FAC8-4BD2-955C-B71495ABCA73}" type="presParOf" srcId="{81A4BF3E-D2DE-4F9B-BFF4-EEEE8CAB0147}" destId="{E51F0254-7FD9-4744-9C87-A6E040BD6EAD}" srcOrd="3" destOrd="0" presId="urn:microsoft.com/office/officeart/2011/layout/TabList"/>
    <dgm:cxn modelId="{30F104F7-6A59-4250-B2A8-5F9F80B4C154}" type="presParOf" srcId="{81A4BF3E-D2DE-4F9B-BFF4-EEEE8CAB0147}" destId="{D6B9CBE7-F134-4DF7-9335-E17D95A7FA66}" srcOrd="4" destOrd="0" presId="urn:microsoft.com/office/officeart/2011/layout/TabList"/>
    <dgm:cxn modelId="{E029B8EB-25D8-47EA-BE17-2FC4C6E8C0D3}" type="presParOf" srcId="{D6B9CBE7-F134-4DF7-9335-E17D95A7FA66}" destId="{3B6881F4-25C6-42D9-B9DE-65CD14AABBD2}" srcOrd="0" destOrd="0" presId="urn:microsoft.com/office/officeart/2011/layout/TabList"/>
    <dgm:cxn modelId="{8067110F-C5C9-4F1D-8CE4-357BE50A2BF1}" type="presParOf" srcId="{D6B9CBE7-F134-4DF7-9335-E17D95A7FA66}" destId="{F554227D-044F-4DE2-8960-72AD0A2E7D8A}" srcOrd="1" destOrd="0" presId="urn:microsoft.com/office/officeart/2011/layout/TabList"/>
    <dgm:cxn modelId="{1A51DD06-83E4-42BC-BDDE-05EEC0052B48}" type="presParOf" srcId="{D6B9CBE7-F134-4DF7-9335-E17D95A7FA66}" destId="{7B5EAA56-50F0-4F40-B4BA-F9D899B8FACB}" srcOrd="2" destOrd="0" presId="urn:microsoft.com/office/officeart/2011/layout/TabList"/>
    <dgm:cxn modelId="{D2F558D5-3CA1-4E9F-9DFE-0C7405EB75D5}" type="presParOf" srcId="{81A4BF3E-D2DE-4F9B-BFF4-EEEE8CAB0147}" destId="{F2D70AA6-AC2C-482A-81C8-2639C3D3B9EF}" srcOrd="5" destOrd="0" presId="urn:microsoft.com/office/officeart/2011/layout/TabList"/>
    <dgm:cxn modelId="{0E605EB4-365C-4255-8E3E-AEB8540940E6}" type="presParOf" srcId="{81A4BF3E-D2DE-4F9B-BFF4-EEEE8CAB0147}" destId="{1954A633-E32E-42A1-8363-C0B410E314E1}" srcOrd="6" destOrd="0" presId="urn:microsoft.com/office/officeart/2011/layout/TabList"/>
    <dgm:cxn modelId="{3B73BD78-AF14-4927-86C9-AB42A94AAF87}" type="presParOf" srcId="{1954A633-E32E-42A1-8363-C0B410E314E1}" destId="{C9CEDFDF-D679-479A-9C36-1A5C21B9F768}" srcOrd="0" destOrd="0" presId="urn:microsoft.com/office/officeart/2011/layout/TabList"/>
    <dgm:cxn modelId="{9D6EA327-FBC9-496E-8DF6-BDD91CE96320}" type="presParOf" srcId="{1954A633-E32E-42A1-8363-C0B410E314E1}" destId="{26A338F4-670E-4B7D-B9AC-9CAB07FDE5E1}" srcOrd="1" destOrd="0" presId="urn:microsoft.com/office/officeart/2011/layout/TabList"/>
    <dgm:cxn modelId="{C6EB4E84-C962-41E8-A8B9-2B4155502814}" type="presParOf" srcId="{1954A633-E32E-42A1-8363-C0B410E314E1}" destId="{7DE02C26-EE18-42A4-BE48-6789A6997DB0}"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3600" b="1">
              <a:latin typeface="Times New Roman" panose="02020603050405020304" pitchFamily="18" charset="0"/>
              <a:cs typeface="Times New Roman" panose="02020603050405020304" pitchFamily="18" charset="0"/>
            </a:rPr>
            <a:t>5</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just">
            <a:spcAft>
              <a:spcPts val="0"/>
            </a:spcAft>
          </a:pPr>
          <a:r>
            <a:rPr lang="it-IT" sz="2200" kern="1200">
              <a:latin typeface="Times New Roman" panose="02020603050405020304" pitchFamily="18" charset="0"/>
              <a:cs typeface="Times New Roman" panose="02020603050405020304" pitchFamily="18" charset="0"/>
            </a:rPr>
            <a:t>Tăng cường giải ngân kế hoạch vốn đâu tư công</a:t>
          </a:r>
          <a:r>
            <a:rPr lang="vi-VN" sz="2200" kern="1200">
              <a:latin typeface="Times New Roman" panose="02020603050405020304" pitchFamily="18" charset="0"/>
              <a:cs typeface="Times New Roman" panose="02020603050405020304" pitchFamily="18" charset="0"/>
            </a:rPr>
            <a:t> 2025, đảm bảo giải ngân 100% kế hoạch vốn</a:t>
          </a:r>
          <a:r>
            <a:rPr lang="pt-BR" sz="2200" kern="1200">
              <a:latin typeface="Times New Roman" panose="02020603050405020304" pitchFamily="18" charset="0"/>
              <a:cs typeface="Times New Roman" panose="02020603050405020304" pitchFamily="18" charset="0"/>
            </a:rPr>
            <a:t>. </a:t>
          </a:r>
          <a:r>
            <a:rPr lang="en-US" sz="2200" kern="1200">
              <a:latin typeface="Times New Roman" panose="02020603050405020304" pitchFamily="18" charset="0"/>
              <a:cs typeface="Times New Roman" panose="02020603050405020304" pitchFamily="18" charset="0"/>
            </a:rPr>
            <a:t>Tập trung chuẩn bị, phấn đấu khởi công dự án đầu tư xây dựng đường cất hạ cánh số 2 và các công trình đồng bộ tại khu bay Cảng hàng không Phù Cát trong tháng 8 năm 2025 và 06 dự án trọng điểm của tỉnh dự kiến khởi công năm 2025</a:t>
          </a:r>
          <a:endParaRPr lang="en-US" sz="2200" kern="1200">
            <a:solidFill>
              <a:srgbClr val="000000"/>
            </a:solidFill>
            <a:latin typeface="Times New Roman" panose="02020603050405020304" pitchFamily="18" charset="0"/>
            <a:ea typeface="Arial"/>
            <a:cs typeface="Times New Roman" panose="02020603050405020304" pitchFamily="18" charset="0"/>
          </a:endParaRP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3600" b="1">
              <a:latin typeface="Times New Roman" panose="02020603050405020304" pitchFamily="18" charset="0"/>
              <a:cs typeface="Times New Roman" panose="02020603050405020304" pitchFamily="18" charset="0"/>
            </a:rPr>
            <a:t>7</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marL="0" lvl="0" indent="0" algn="just" defTabSz="1244600">
            <a:lnSpc>
              <a:spcPct val="90000"/>
            </a:lnSpc>
            <a:spcBef>
              <a:spcPct val="0"/>
            </a:spcBef>
            <a:spcAft>
              <a:spcPct val="35000"/>
            </a:spcAft>
          </a:pPr>
          <a:r>
            <a:rPr lang="vi-VN" sz="2200" kern="1200">
              <a:solidFill>
                <a:srgbClr val="000000"/>
              </a:solidFill>
              <a:latin typeface="Times New Roman" panose="02020603050405020304" pitchFamily="18" charset="0"/>
              <a:ea typeface="Arial"/>
              <a:cs typeface="Times New Roman" panose="02020603050405020304" pitchFamily="18" charset="0"/>
            </a:rPr>
            <a:t>Tập trung tổ chức tốt các chương trình, sự kiện lớn diễn ra trong thời gian tới như Lễ hội du lịch Hè 2025, </a:t>
          </a:r>
          <a:r>
            <a:rPr lang="it-IT" sz="2200" kern="1200">
              <a:solidFill>
                <a:srgbClr val="000000"/>
              </a:solidFill>
              <a:latin typeface="Times New Roman" panose="02020603050405020304" pitchFamily="18" charset="0"/>
              <a:ea typeface="Arial"/>
              <a:cs typeface="Times New Roman" panose="02020603050405020304" pitchFamily="18" charset="0"/>
            </a:rPr>
            <a:t>Lễ hội Tinh hoa Đại ngàn - Biển xanh hội tụ</a:t>
          </a:r>
          <a:r>
            <a:rPr lang="vi-VN" sz="2200" kern="1200">
              <a:solidFill>
                <a:srgbClr val="000000"/>
              </a:solidFill>
              <a:latin typeface="Times New Roman" panose="02020603050405020304" pitchFamily="18" charset="0"/>
              <a:ea typeface="Arial"/>
              <a:cs typeface="Times New Roman" panose="02020603050405020304" pitchFamily="18" charset="0"/>
            </a:rPr>
            <a:t>..., góp phần thu hút khách du lịch đến tỉnh</a:t>
          </a:r>
          <a:endParaRPr lang="en-US" sz="2200" kern="1200">
            <a:solidFill>
              <a:srgbClr val="000000"/>
            </a:solidFill>
            <a:latin typeface="Times New Roman" panose="02020603050405020304" pitchFamily="18" charset="0"/>
            <a:ea typeface="Arial"/>
            <a:cs typeface="Times New Roman" panose="02020603050405020304" pitchFamily="18" charset="0"/>
          </a:endParaRP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B8C1ECAD-D5C0-45F3-962D-9B64CC5F591E}">
      <dgm:prSet phldrT="[Text]" custT="1"/>
      <dgm:spPr/>
      <dgm:t>
        <a:bodyPr/>
        <a:lstStyle/>
        <a:p>
          <a:r>
            <a:rPr lang="en-US" sz="3600" b="1">
              <a:latin typeface="Times New Roman" panose="02020603050405020304" pitchFamily="18" charset="0"/>
              <a:cs typeface="Times New Roman" panose="02020603050405020304" pitchFamily="18" charset="0"/>
            </a:rPr>
            <a:t>8</a:t>
          </a:r>
        </a:p>
      </dgm:t>
    </dgm:pt>
    <dgm:pt modelId="{B2CC3D09-B0BF-4FB2-9208-0F8BAD766D57}" type="par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0B48911A-E0C3-46AF-B473-189126411843}" type="sibTrans" cxnId="{C31E9ECF-55F6-43C7-9DF2-CD321F587439}">
      <dgm:prSet/>
      <dgm:spPr/>
      <dgm:t>
        <a:bodyPr/>
        <a:lstStyle/>
        <a:p>
          <a:endParaRPr lang="en-US">
            <a:latin typeface="Times New Roman" panose="02020603050405020304" pitchFamily="18" charset="0"/>
            <a:cs typeface="Times New Roman" panose="02020603050405020304" pitchFamily="18" charset="0"/>
          </a:endParaRPr>
        </a:p>
      </dgm:t>
    </dgm:pt>
    <dgm:pt modelId="{25B3DA02-89E6-4C33-B080-B2699F2F5CE8}">
      <dgm:prSet phldrT="[Text]" custT="1"/>
      <dgm:spPr/>
      <dgm:t>
        <a:bodyPr/>
        <a:lstStyle/>
        <a:p>
          <a:pPr algn="just">
            <a:buNone/>
          </a:pPr>
          <a:r>
            <a:rPr lang="en-US" sz="2200" kern="1200">
              <a:solidFill>
                <a:srgbClr val="000000"/>
              </a:solidFill>
              <a:latin typeface="Times New Roman" panose="02020603050405020304" pitchFamily="18" charset="0"/>
              <a:ea typeface="Arial"/>
              <a:cs typeface="Times New Roman" panose="02020603050405020304" pitchFamily="18" charset="0"/>
            </a:rPr>
            <a:t>Tiếp tục thực hiện đầy đủ, hiệu quả các chính sách an sinh xã hội, phúc lợi xã hội, nhất là chính sách ưu đãi người có công, giảm nghèo... Tổ chức tốt kỳ thi tốt nghiệp THPT năm 2025 trên địa bàn tỉnh theo kế hoạch. </a:t>
          </a:r>
        </a:p>
      </dgm:t>
    </dgm:pt>
    <dgm:pt modelId="{365A6916-A4A0-4231-9CD7-408B9F29A7A7}" type="par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E7744260-D9FA-40EA-85EE-C936DCD76570}" type="sibTrans" cxnId="{432D013D-461A-4DEC-B336-0557C9646B0A}">
      <dgm:prSet/>
      <dgm:spPr/>
      <dgm:t>
        <a:bodyPr/>
        <a:lstStyle/>
        <a:p>
          <a:endParaRPr lang="en-US">
            <a:latin typeface="Times New Roman" panose="02020603050405020304" pitchFamily="18" charset="0"/>
            <a:cs typeface="Times New Roman" panose="02020603050405020304" pitchFamily="18" charset="0"/>
          </a:endParaRPr>
        </a:p>
      </dgm:t>
    </dgm:pt>
    <dgm:pt modelId="{A22FC50F-19B0-4DB3-A5D6-380DE29E8634}">
      <dgm:prSet phldrT="[Text]" custT="1"/>
      <dgm:spPr/>
      <dgm:t>
        <a:bodyPr/>
        <a:lstStyle/>
        <a:p>
          <a:pPr>
            <a:buFont typeface="Wingdings" panose="05000000000000000000" pitchFamily="2" charset="2"/>
            <a:buChar char="v"/>
          </a:pPr>
          <a:r>
            <a:rPr lang="en-US" altLang="en-US" sz="2200" kern="1200">
              <a:latin typeface="Times New Roman" panose="02020603050405020304" pitchFamily="18" charset="0"/>
              <a:cs typeface="Times New Roman" panose="02020603050405020304" pitchFamily="18" charset="0"/>
            </a:rPr>
            <a:t>Tiếp tục tăng cường công tác quản lý thu, đôn đốc thu, chống thất thu, giảm nợ đọng thuế. Đảm bảo chi ngân sách theo đúng tiêu chuẩn, định mức, tiết kiệm, hiệu quả, </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18176531-6AFB-441E-8B81-B9D3E1510420}" type="parTrans" cxnId="{4A6F952D-469C-448D-A93B-44F9D16CE9C5}">
      <dgm:prSet/>
      <dgm:spPr/>
      <dgm:t>
        <a:bodyPr/>
        <a:lstStyle/>
        <a:p>
          <a:endParaRPr lang="en-US"/>
        </a:p>
      </dgm:t>
    </dgm:pt>
    <dgm:pt modelId="{4E068688-59B4-4482-848A-68904197C7CD}" type="sibTrans" cxnId="{4A6F952D-469C-448D-A93B-44F9D16CE9C5}">
      <dgm:prSet/>
      <dgm:spPr/>
      <dgm:t>
        <a:bodyPr/>
        <a:lstStyle/>
        <a:p>
          <a:endParaRPr lang="en-US"/>
        </a:p>
      </dgm:t>
    </dgm:pt>
    <dgm:pt modelId="{A3F8F92C-B998-4113-B406-E70A00C50B6D}">
      <dgm:prSet phldrT="[Text]" custT="1"/>
      <dgm:spPr/>
      <dgm:t>
        <a:bodyPr/>
        <a:lstStyle/>
        <a:p>
          <a:r>
            <a:rPr lang="en-US" sz="3600" b="1">
              <a:latin typeface="Times New Roman" panose="02020603050405020304" pitchFamily="18" charset="0"/>
              <a:cs typeface="Times New Roman" panose="02020603050405020304" pitchFamily="18" charset="0"/>
            </a:rPr>
            <a:t>6</a:t>
          </a:r>
        </a:p>
      </dgm:t>
    </dgm:pt>
    <dgm:pt modelId="{EF6C2C38-2CC9-458B-968B-38A0FC9A8CF5}" type="sibTrans" cxnId="{AD2C65B9-7ED2-41E9-9FC4-577817454DC6}">
      <dgm:prSet/>
      <dgm:spPr/>
      <dgm:t>
        <a:bodyPr/>
        <a:lstStyle/>
        <a:p>
          <a:endParaRPr lang="en-US"/>
        </a:p>
      </dgm:t>
    </dgm:pt>
    <dgm:pt modelId="{A23F7FBD-9B77-47E2-B7E0-307AC6D68840}" type="parTrans" cxnId="{AD2C65B9-7ED2-41E9-9FC4-577817454DC6}">
      <dgm:prSet/>
      <dgm:spPr/>
      <dgm:t>
        <a:bodyPr/>
        <a:lstStyle/>
        <a:p>
          <a:endParaRPr lang="en-US"/>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4" custScaleX="121439" custScaleY="52020" custLinFactNeighborX="-3501" custLinFactNeighborY="-9656">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4"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4" custLinFactNeighborX="3905"/>
      <dgm:spPr/>
    </dgm:pt>
    <dgm:pt modelId="{69D0EC87-89B8-4E75-9DD8-674EE72BE2D6}" type="pres">
      <dgm:prSet presAssocID="{E9666DC9-D2FA-42BF-A81C-50E3E67A8DA2}" presName="sibTrans" presStyleCnt="0"/>
      <dgm:spPr/>
    </dgm:pt>
    <dgm:pt modelId="{B621A881-A0CC-4CA3-AA5D-FD0FDD4121D3}" type="pres">
      <dgm:prSet presAssocID="{A3F8F92C-B998-4113-B406-E70A00C50B6D}" presName="composite" presStyleCnt="0"/>
      <dgm:spPr/>
    </dgm:pt>
    <dgm:pt modelId="{902CF157-95C5-47B4-A018-BC71AD415FFB}" type="pres">
      <dgm:prSet presAssocID="{A3F8F92C-B998-4113-B406-E70A00C50B6D}" presName="FirstChild" presStyleLbl="revTx" presStyleIdx="1" presStyleCnt="4" custScaleX="120133" custScaleY="106745" custLinFactNeighborX="-4816" custLinFactNeighborY="-1488">
        <dgm:presLayoutVars>
          <dgm:chMax val="0"/>
          <dgm:chPref val="0"/>
          <dgm:bulletEnabled val="1"/>
        </dgm:presLayoutVars>
      </dgm:prSet>
      <dgm:spPr/>
    </dgm:pt>
    <dgm:pt modelId="{25026DE0-8A1E-44FA-8866-287734E0ED98}" type="pres">
      <dgm:prSet presAssocID="{A3F8F92C-B998-4113-B406-E70A00C50B6D}" presName="Parent" presStyleLbl="alignNode1" presStyleIdx="1" presStyleCnt="4" custScaleX="40374" custLinFactNeighborX="-34430" custLinFactNeighborY="-3788">
        <dgm:presLayoutVars>
          <dgm:chMax val="3"/>
          <dgm:chPref val="3"/>
          <dgm:bulletEnabled val="1"/>
        </dgm:presLayoutVars>
      </dgm:prSet>
      <dgm:spPr/>
    </dgm:pt>
    <dgm:pt modelId="{33C665FD-A26F-4783-A322-ED5D47C3BB62}" type="pres">
      <dgm:prSet presAssocID="{A3F8F92C-B998-4113-B406-E70A00C50B6D}" presName="Accent" presStyleLbl="parChTrans1D1" presStyleIdx="1" presStyleCnt="4" custLinFactNeighborX="1971"/>
      <dgm:spPr/>
    </dgm:pt>
    <dgm:pt modelId="{E51F0254-7FD9-4744-9C87-A6E040BD6EAD}" type="pres">
      <dgm:prSet presAssocID="{EF6C2C38-2CC9-458B-968B-38A0FC9A8CF5}"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2" presStyleCnt="4" custScaleX="117990" custScaleY="82336" custLinFactNeighborX="-6042" custLinFactNeighborY="2876">
        <dgm:presLayoutVars>
          <dgm:chMax val="0"/>
          <dgm:chPref val="0"/>
          <dgm:bulletEnabled val="1"/>
        </dgm:presLayoutVars>
      </dgm:prSet>
      <dgm:spPr/>
    </dgm:pt>
    <dgm:pt modelId="{F554227D-044F-4DE2-8960-72AD0A2E7D8A}" type="pres">
      <dgm:prSet presAssocID="{3A47E239-3B68-471A-BC88-561FF403BA50}" presName="Parent" presStyleLbl="alignNode1" presStyleIdx="2" presStyleCnt="4"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2" presStyleCnt="4" custLinFactNeighborX="3142"/>
      <dgm:spPr/>
    </dgm:pt>
    <dgm:pt modelId="{F2D70AA6-AC2C-482A-81C8-2639C3D3B9EF}" type="pres">
      <dgm:prSet presAssocID="{34917C90-4692-4C64-9F5D-530FC044A5BC}" presName="sibTrans" presStyleCnt="0"/>
      <dgm:spPr/>
    </dgm:pt>
    <dgm:pt modelId="{1954A633-E32E-42A1-8363-C0B410E314E1}" type="pres">
      <dgm:prSet presAssocID="{B8C1ECAD-D5C0-45F3-962D-9B64CC5F591E}" presName="composite" presStyleCnt="0"/>
      <dgm:spPr/>
    </dgm:pt>
    <dgm:pt modelId="{C9CEDFDF-D679-479A-9C36-1A5C21B9F768}" type="pres">
      <dgm:prSet presAssocID="{B8C1ECAD-D5C0-45F3-962D-9B64CC5F591E}" presName="FirstChild" presStyleLbl="revTx" presStyleIdx="3" presStyleCnt="4" custScaleX="118781" custLinFactNeighborX="-5509" custLinFactNeighborY="-12021">
        <dgm:presLayoutVars>
          <dgm:chMax val="0"/>
          <dgm:chPref val="0"/>
          <dgm:bulletEnabled val="1"/>
        </dgm:presLayoutVars>
      </dgm:prSet>
      <dgm:spPr/>
    </dgm:pt>
    <dgm:pt modelId="{26A338F4-670E-4B7D-B9AC-9CAB07FDE5E1}" type="pres">
      <dgm:prSet presAssocID="{B8C1ECAD-D5C0-45F3-962D-9B64CC5F591E}" presName="Parent" presStyleLbl="alignNode1" presStyleIdx="3" presStyleCnt="4" custScaleX="41102" custLinFactNeighborX="-29746">
        <dgm:presLayoutVars>
          <dgm:chMax val="3"/>
          <dgm:chPref val="3"/>
          <dgm:bulletEnabled val="1"/>
        </dgm:presLayoutVars>
      </dgm:prSet>
      <dgm:spPr/>
    </dgm:pt>
    <dgm:pt modelId="{7DE02C26-EE18-42A4-BE48-6789A6997DB0}" type="pres">
      <dgm:prSet presAssocID="{B8C1ECAD-D5C0-45F3-962D-9B64CC5F591E}" presName="Accent" presStyleLbl="parChTrans1D1" presStyleIdx="3" presStyleCnt="4" custLinFactNeighborX="3542"/>
      <dgm:spPr/>
    </dgm:pt>
  </dgm:ptLst>
  <dgm:cxnLst>
    <dgm:cxn modelId="{ECAEA210-A460-42FF-AD8E-71ED5D2201D8}" type="presOf" srcId="{25B3DA02-89E6-4C33-B080-B2699F2F5CE8}" destId="{C9CEDFDF-D679-479A-9C36-1A5C21B9F768}" srcOrd="0" destOrd="0" presId="urn:microsoft.com/office/officeart/2011/layout/TabList"/>
    <dgm:cxn modelId="{D543B924-8F36-47AF-9DCA-FFE4448392F8}" type="presOf" srcId="{9F7F1530-5E8A-4EF1-80F4-CFCABBCD35E2}" destId="{2DA8B601-D096-476E-BD4A-9B0B2E7AAA16}" srcOrd="0" destOrd="0" presId="urn:microsoft.com/office/officeart/2011/layout/TabList"/>
    <dgm:cxn modelId="{4A6F952D-469C-448D-A93B-44F9D16CE9C5}" srcId="{9F7F1530-5E8A-4EF1-80F4-CFCABBCD35E2}" destId="{A22FC50F-19B0-4DB3-A5D6-380DE29E8634}" srcOrd="0" destOrd="0" parTransId="{18176531-6AFB-441E-8B81-B9D3E1510420}" sibTransId="{4E068688-59B4-4482-848A-68904197C7CD}"/>
    <dgm:cxn modelId="{432D013D-461A-4DEC-B336-0557C9646B0A}" srcId="{B8C1ECAD-D5C0-45F3-962D-9B64CC5F591E}" destId="{25B3DA02-89E6-4C33-B080-B2699F2F5CE8}" srcOrd="0" destOrd="0" parTransId="{365A6916-A4A0-4231-9CD7-408B9F29A7A7}" sibTransId="{E7744260-D9FA-40EA-85EE-C936DCD76570}"/>
    <dgm:cxn modelId="{84DCE863-6DCB-4C00-BCE6-E36C18E04711}" srcId="{3A47E239-3B68-471A-BC88-561FF403BA50}" destId="{A1C5ACE9-4A4C-4B78-A1ED-2825FEE83F72}" srcOrd="0" destOrd="0" parTransId="{2098E87D-4D3D-4C74-AAFA-1E91FC77E154}" sibTransId="{60DAB23D-17A2-4B65-837E-E314828200BE}"/>
    <dgm:cxn modelId="{500D854E-DE73-4F6F-9E82-F3BA4AC91C06}" srcId="{71122926-23E9-4DA1-96DC-340223CFC003}" destId="{9F7F1530-5E8A-4EF1-80F4-CFCABBCD35E2}" srcOrd="0" destOrd="0" parTransId="{A87E0440-88F3-471E-9EE4-D260C18C2FCB}" sibTransId="{E9666DC9-D2FA-42BF-A81C-50E3E67A8DA2}"/>
    <dgm:cxn modelId="{E393404F-EB71-43E0-93CB-5A10B623C573}" type="presOf" srcId="{B8C1ECAD-D5C0-45F3-962D-9B64CC5F591E}" destId="{26A338F4-670E-4B7D-B9AC-9CAB07FDE5E1}" srcOrd="0" destOrd="0" presId="urn:microsoft.com/office/officeart/2011/layout/TabList"/>
    <dgm:cxn modelId="{0D89B56F-35F7-4F06-8E8E-51690DCFD8B7}" type="presOf" srcId="{A3F8F92C-B998-4113-B406-E70A00C50B6D}" destId="{25026DE0-8A1E-44FA-8866-287734E0ED98}" srcOrd="0" destOrd="0" presId="urn:microsoft.com/office/officeart/2011/layout/TabList"/>
    <dgm:cxn modelId="{00500070-8C50-4329-88E1-A510A6F40899}" type="presOf" srcId="{A22FC50F-19B0-4DB3-A5D6-380DE29E8634}" destId="{7D5B63A6-13D4-4674-BC5F-E14764069460}" srcOrd="0" destOrd="0" presId="urn:microsoft.com/office/officeart/2011/layout/TabList"/>
    <dgm:cxn modelId="{86F1637B-207F-43B5-98C7-F8B4A21897ED}" srcId="{71122926-23E9-4DA1-96DC-340223CFC003}" destId="{3A47E239-3B68-471A-BC88-561FF403BA50}" srcOrd="2" destOrd="0" parTransId="{6EFAC4F9-469D-42B9-87BE-889143674961}" sibTransId="{34917C90-4692-4C64-9F5D-530FC044A5BC}"/>
    <dgm:cxn modelId="{C4E9E982-C5B9-43B7-9664-9C7128391E73}" type="presOf" srcId="{3A47E239-3B68-471A-BC88-561FF403BA50}" destId="{F554227D-044F-4DE2-8960-72AD0A2E7D8A}" srcOrd="0" destOrd="0" presId="urn:microsoft.com/office/officeart/2011/layout/TabList"/>
    <dgm:cxn modelId="{647E0988-BECA-4ADC-8F31-503600F38560}" type="presOf" srcId="{A1C5ACE9-4A4C-4B78-A1ED-2825FEE83F72}" destId="{3B6881F4-25C6-42D9-B9DE-65CD14AABBD2}" srcOrd="0" destOrd="0" presId="urn:microsoft.com/office/officeart/2011/layout/TabList"/>
    <dgm:cxn modelId="{30F27999-0307-4DE8-8B2F-BD9ADEA4022A}" type="presOf" srcId="{71122926-23E9-4DA1-96DC-340223CFC003}" destId="{81A4BF3E-D2DE-4F9B-BFF4-EEEE8CAB0147}" srcOrd="0" destOrd="0" presId="urn:microsoft.com/office/officeart/2011/layout/TabList"/>
    <dgm:cxn modelId="{7EFCB6AC-577F-41BE-A0A2-1803F310A73D}" type="presOf" srcId="{82ABC07D-ABA9-461E-A985-B020FA27660F}" destId="{902CF157-95C5-47B4-A018-BC71AD415FFB}" srcOrd="0" destOrd="0" presId="urn:microsoft.com/office/officeart/2011/layout/TabList"/>
    <dgm:cxn modelId="{AD2C65B9-7ED2-41E9-9FC4-577817454DC6}" srcId="{71122926-23E9-4DA1-96DC-340223CFC003}" destId="{A3F8F92C-B998-4113-B406-E70A00C50B6D}" srcOrd="1" destOrd="0" parTransId="{A23F7FBD-9B77-47E2-B7E0-307AC6D68840}" sibTransId="{EF6C2C38-2CC9-458B-968B-38A0FC9A8CF5}"/>
    <dgm:cxn modelId="{C31E9ECF-55F6-43C7-9DF2-CD321F587439}" srcId="{71122926-23E9-4DA1-96DC-340223CFC003}" destId="{B8C1ECAD-D5C0-45F3-962D-9B64CC5F591E}" srcOrd="3" destOrd="0" parTransId="{B2CC3D09-B0BF-4FB2-9208-0F8BAD766D57}" sibTransId="{0B48911A-E0C3-46AF-B473-189126411843}"/>
    <dgm:cxn modelId="{61C0B7E0-71A9-475F-9488-911F3A9C4278}" srcId="{A3F8F92C-B998-4113-B406-E70A00C50B6D}" destId="{82ABC07D-ABA9-461E-A985-B020FA27660F}" srcOrd="0" destOrd="0" parTransId="{963D7B37-6B42-4646-BA6E-8BEA0E958EE0}" sibTransId="{76857578-D14C-475D-82F0-92FCDCE99C3E}"/>
    <dgm:cxn modelId="{32292781-79FA-4B4A-A6BE-F58B6D948C4D}" type="presParOf" srcId="{81A4BF3E-D2DE-4F9B-BFF4-EEEE8CAB0147}" destId="{E58FF343-5158-4A90-9837-A72F86E88703}" srcOrd="0" destOrd="0" presId="urn:microsoft.com/office/officeart/2011/layout/TabList"/>
    <dgm:cxn modelId="{5179D659-417B-4323-8484-8DB34DB1E89D}" type="presParOf" srcId="{E58FF343-5158-4A90-9837-A72F86E88703}" destId="{7D5B63A6-13D4-4674-BC5F-E14764069460}" srcOrd="0" destOrd="0" presId="urn:microsoft.com/office/officeart/2011/layout/TabList"/>
    <dgm:cxn modelId="{763C5A2C-FA9B-4825-B90E-9AB831787097}" type="presParOf" srcId="{E58FF343-5158-4A90-9837-A72F86E88703}" destId="{2DA8B601-D096-476E-BD4A-9B0B2E7AAA16}" srcOrd="1" destOrd="0" presId="urn:microsoft.com/office/officeart/2011/layout/TabList"/>
    <dgm:cxn modelId="{787BA61E-8E93-4AA7-A3E5-A6A466A661A5}" type="presParOf" srcId="{E58FF343-5158-4A90-9837-A72F86E88703}" destId="{A096979C-113B-456A-A016-80C106BAFC0D}" srcOrd="2" destOrd="0" presId="urn:microsoft.com/office/officeart/2011/layout/TabList"/>
    <dgm:cxn modelId="{54AE420A-B750-418E-BA0C-C5520A9C586D}" type="presParOf" srcId="{81A4BF3E-D2DE-4F9B-BFF4-EEEE8CAB0147}" destId="{69D0EC87-89B8-4E75-9DD8-674EE72BE2D6}" srcOrd="1" destOrd="0" presId="urn:microsoft.com/office/officeart/2011/layout/TabList"/>
    <dgm:cxn modelId="{07D6F4D2-5445-45F7-A8AC-2DE0E5E9D928}" type="presParOf" srcId="{81A4BF3E-D2DE-4F9B-BFF4-EEEE8CAB0147}" destId="{B621A881-A0CC-4CA3-AA5D-FD0FDD4121D3}" srcOrd="2" destOrd="0" presId="urn:microsoft.com/office/officeart/2011/layout/TabList"/>
    <dgm:cxn modelId="{078CB600-58DD-4BEB-8ECD-FA0E40D51EE3}" type="presParOf" srcId="{B621A881-A0CC-4CA3-AA5D-FD0FDD4121D3}" destId="{902CF157-95C5-47B4-A018-BC71AD415FFB}" srcOrd="0" destOrd="0" presId="urn:microsoft.com/office/officeart/2011/layout/TabList"/>
    <dgm:cxn modelId="{054268B2-A881-478D-B036-99C3EC358AA4}" type="presParOf" srcId="{B621A881-A0CC-4CA3-AA5D-FD0FDD4121D3}" destId="{25026DE0-8A1E-44FA-8866-287734E0ED98}" srcOrd="1" destOrd="0" presId="urn:microsoft.com/office/officeart/2011/layout/TabList"/>
    <dgm:cxn modelId="{5422A6F4-48F9-46BE-AA50-D25464AB6B7C}" type="presParOf" srcId="{B621A881-A0CC-4CA3-AA5D-FD0FDD4121D3}" destId="{33C665FD-A26F-4783-A322-ED5D47C3BB62}" srcOrd="2" destOrd="0" presId="urn:microsoft.com/office/officeart/2011/layout/TabList"/>
    <dgm:cxn modelId="{B09B2D84-FAC8-4BD2-955C-B71495ABCA73}" type="presParOf" srcId="{81A4BF3E-D2DE-4F9B-BFF4-EEEE8CAB0147}" destId="{E51F0254-7FD9-4744-9C87-A6E040BD6EAD}" srcOrd="3" destOrd="0" presId="urn:microsoft.com/office/officeart/2011/layout/TabList"/>
    <dgm:cxn modelId="{30F104F7-6A59-4250-B2A8-5F9F80B4C154}" type="presParOf" srcId="{81A4BF3E-D2DE-4F9B-BFF4-EEEE8CAB0147}" destId="{D6B9CBE7-F134-4DF7-9335-E17D95A7FA66}" srcOrd="4" destOrd="0" presId="urn:microsoft.com/office/officeart/2011/layout/TabList"/>
    <dgm:cxn modelId="{E029B8EB-25D8-47EA-BE17-2FC4C6E8C0D3}" type="presParOf" srcId="{D6B9CBE7-F134-4DF7-9335-E17D95A7FA66}" destId="{3B6881F4-25C6-42D9-B9DE-65CD14AABBD2}" srcOrd="0" destOrd="0" presId="urn:microsoft.com/office/officeart/2011/layout/TabList"/>
    <dgm:cxn modelId="{8067110F-C5C9-4F1D-8CE4-357BE50A2BF1}" type="presParOf" srcId="{D6B9CBE7-F134-4DF7-9335-E17D95A7FA66}" destId="{F554227D-044F-4DE2-8960-72AD0A2E7D8A}" srcOrd="1" destOrd="0" presId="urn:microsoft.com/office/officeart/2011/layout/TabList"/>
    <dgm:cxn modelId="{1A51DD06-83E4-42BC-BDDE-05EEC0052B48}" type="presParOf" srcId="{D6B9CBE7-F134-4DF7-9335-E17D95A7FA66}" destId="{7B5EAA56-50F0-4F40-B4BA-F9D899B8FACB}" srcOrd="2" destOrd="0" presId="urn:microsoft.com/office/officeart/2011/layout/TabList"/>
    <dgm:cxn modelId="{D2F558D5-3CA1-4E9F-9DFE-0C7405EB75D5}" type="presParOf" srcId="{81A4BF3E-D2DE-4F9B-BFF4-EEEE8CAB0147}" destId="{F2D70AA6-AC2C-482A-81C8-2639C3D3B9EF}" srcOrd="5" destOrd="0" presId="urn:microsoft.com/office/officeart/2011/layout/TabList"/>
    <dgm:cxn modelId="{0E605EB4-365C-4255-8E3E-AEB8540940E6}" type="presParOf" srcId="{81A4BF3E-D2DE-4F9B-BFF4-EEEE8CAB0147}" destId="{1954A633-E32E-42A1-8363-C0B410E314E1}" srcOrd="6" destOrd="0" presId="urn:microsoft.com/office/officeart/2011/layout/TabList"/>
    <dgm:cxn modelId="{3B73BD78-AF14-4927-86C9-AB42A94AAF87}" type="presParOf" srcId="{1954A633-E32E-42A1-8363-C0B410E314E1}" destId="{C9CEDFDF-D679-479A-9C36-1A5C21B9F768}" srcOrd="0" destOrd="0" presId="urn:microsoft.com/office/officeart/2011/layout/TabList"/>
    <dgm:cxn modelId="{9D6EA327-FBC9-496E-8DF6-BDD91CE96320}" type="presParOf" srcId="{1954A633-E32E-42A1-8363-C0B410E314E1}" destId="{26A338F4-670E-4B7D-B9AC-9CAB07FDE5E1}" srcOrd="1" destOrd="0" presId="urn:microsoft.com/office/officeart/2011/layout/TabList"/>
    <dgm:cxn modelId="{C6EB4E84-C962-41E8-A8B9-2B4155502814}" type="presParOf" srcId="{1954A633-E32E-42A1-8363-C0B410E314E1}" destId="{7DE02C26-EE18-42A4-BE48-6789A6997DB0}"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122926-23E9-4DA1-96DC-340223CFC003}" type="doc">
      <dgm:prSet loTypeId="urn:microsoft.com/office/officeart/2011/layout/TabList" loCatId="list" qsTypeId="urn:microsoft.com/office/officeart/2005/8/quickstyle/simple3" qsCatId="simple" csTypeId="urn:microsoft.com/office/officeart/2005/8/colors/colorful2" csCatId="colorful" phldr="1"/>
      <dgm:spPr/>
      <dgm:t>
        <a:bodyPr/>
        <a:lstStyle/>
        <a:p>
          <a:endParaRPr lang="en-US"/>
        </a:p>
      </dgm:t>
    </dgm:pt>
    <dgm:pt modelId="{9F7F1530-5E8A-4EF1-80F4-CFCABBCD35E2}">
      <dgm:prSet phldrT="[Text]" custT="1"/>
      <dgm:spPr/>
      <dgm:t>
        <a:bodyPr/>
        <a:lstStyle/>
        <a:p>
          <a:r>
            <a:rPr lang="en-US" sz="3600" b="1">
              <a:latin typeface="Times New Roman" panose="02020603050405020304" pitchFamily="18" charset="0"/>
              <a:cs typeface="Times New Roman" panose="02020603050405020304" pitchFamily="18" charset="0"/>
            </a:rPr>
            <a:t>9</a:t>
          </a:r>
        </a:p>
      </dgm:t>
    </dgm:pt>
    <dgm:pt modelId="{A87E0440-88F3-471E-9EE4-D260C18C2FCB}" type="par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E9666DC9-D2FA-42BF-A81C-50E3E67A8DA2}" type="sibTrans" cxnId="{500D854E-DE73-4F6F-9E82-F3BA4AC91C06}">
      <dgm:prSet/>
      <dgm:spPr/>
      <dgm:t>
        <a:bodyPr/>
        <a:lstStyle/>
        <a:p>
          <a:endParaRPr lang="en-US">
            <a:latin typeface="Times New Roman" panose="02020603050405020304" pitchFamily="18" charset="0"/>
            <a:cs typeface="Times New Roman" panose="02020603050405020304" pitchFamily="18" charset="0"/>
          </a:endParaRPr>
        </a:p>
      </dgm:t>
    </dgm:pt>
    <dgm:pt modelId="{82ABC07D-ABA9-461E-A985-B020FA27660F}">
      <dgm:prSet phldrT="[Text]" custT="1"/>
      <dgm:spPr/>
      <dgm:t>
        <a:bodyPr/>
        <a:lstStyle/>
        <a:p>
          <a:pPr algn="just">
            <a:spcAft>
              <a:spcPts val="0"/>
            </a:spcAft>
          </a:pPr>
          <a:r>
            <a:rPr lang="en-US" sz="2200" b="0" i="0" kern="1200">
              <a:solidFill>
                <a:schemeClr val="tx1"/>
              </a:solidFill>
              <a:latin typeface="Times New Roman" panose="02020603050405020304" pitchFamily="18" charset="0"/>
              <a:ea typeface="+mn-ea"/>
              <a:cs typeface="Times New Roman" panose="02020603050405020304" pitchFamily="18" charset="0"/>
            </a:rPr>
            <a:t>Tiếp tục </a:t>
          </a:r>
          <a:r>
            <a:rPr lang="vi-VN" sz="2200" b="0" i="0" kern="1200">
              <a:solidFill>
                <a:schemeClr val="tx1"/>
              </a:solidFill>
              <a:latin typeface="Times New Roman" panose="02020603050405020304" pitchFamily="18" charset="0"/>
              <a:ea typeface="+mn-ea"/>
              <a:cs typeface="Times New Roman" panose="02020603050405020304" pitchFamily="18" charset="0"/>
            </a:rPr>
            <a:t>thực hiện quyết liệt công tác</a:t>
          </a:r>
          <a:r>
            <a:rPr lang="en-US" sz="2200" b="0" i="0" kern="1200">
              <a:solidFill>
                <a:schemeClr val="tx1"/>
              </a:solidFill>
              <a:latin typeface="Times New Roman" panose="02020603050405020304" pitchFamily="18" charset="0"/>
              <a:ea typeface="+mn-ea"/>
              <a:cs typeface="Times New Roman" panose="02020603050405020304" pitchFamily="18" charset="0"/>
            </a:rPr>
            <a:t> cải cách thủ tục hành chính, cải thiện môi trường đầu tư kinh doanh; bãi bỏ các điều kiện kinh doanh không cần thiết</a:t>
          </a:r>
          <a:endParaRPr lang="en-US" sz="2200" kern="1200">
            <a:solidFill>
              <a:srgbClr val="000000"/>
            </a:solidFill>
            <a:latin typeface="Times New Roman" panose="02020603050405020304" pitchFamily="18" charset="0"/>
            <a:ea typeface="Arial"/>
            <a:cs typeface="Times New Roman" panose="02020603050405020304" pitchFamily="18" charset="0"/>
          </a:endParaRPr>
        </a:p>
      </dgm:t>
    </dgm:pt>
    <dgm:pt modelId="{963D7B37-6B42-4646-BA6E-8BEA0E958EE0}" type="par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76857578-D14C-475D-82F0-92FCDCE99C3E}" type="sibTrans" cxnId="{61C0B7E0-71A9-475F-9488-911F3A9C4278}">
      <dgm:prSet/>
      <dgm:spPr/>
      <dgm:t>
        <a:bodyPr/>
        <a:lstStyle/>
        <a:p>
          <a:endParaRPr lang="en-US">
            <a:latin typeface="Times New Roman" panose="02020603050405020304" pitchFamily="18" charset="0"/>
            <a:cs typeface="Times New Roman" panose="02020603050405020304" pitchFamily="18" charset="0"/>
          </a:endParaRPr>
        </a:p>
      </dgm:t>
    </dgm:pt>
    <dgm:pt modelId="{3A47E239-3B68-471A-BC88-561FF403BA50}">
      <dgm:prSet phldrT="[Text]" custT="1"/>
      <dgm:spPr/>
      <dgm:t>
        <a:bodyPr/>
        <a:lstStyle/>
        <a:p>
          <a:r>
            <a:rPr lang="en-US" sz="3600" b="1">
              <a:latin typeface="Times New Roman" panose="02020603050405020304" pitchFamily="18" charset="0"/>
              <a:cs typeface="Times New Roman" panose="02020603050405020304" pitchFamily="18" charset="0"/>
            </a:rPr>
            <a:t>11</a:t>
          </a:r>
        </a:p>
      </dgm:t>
    </dgm:pt>
    <dgm:pt modelId="{6EFAC4F9-469D-42B9-87BE-889143674961}" type="par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34917C90-4692-4C64-9F5D-530FC044A5BC}" type="sibTrans" cxnId="{86F1637B-207F-43B5-98C7-F8B4A21897ED}">
      <dgm:prSet/>
      <dgm:spPr/>
      <dgm:t>
        <a:bodyPr/>
        <a:lstStyle/>
        <a:p>
          <a:endParaRPr lang="en-US">
            <a:latin typeface="Times New Roman" panose="02020603050405020304" pitchFamily="18" charset="0"/>
            <a:cs typeface="Times New Roman" panose="02020603050405020304" pitchFamily="18" charset="0"/>
          </a:endParaRPr>
        </a:p>
      </dgm:t>
    </dgm:pt>
    <dgm:pt modelId="{A1C5ACE9-4A4C-4B78-A1ED-2825FEE83F72}">
      <dgm:prSet phldrT="[Text]" custT="1"/>
      <dgm:spPr/>
      <dgm:t>
        <a:bodyPr/>
        <a:lstStyle/>
        <a:p>
          <a:pPr marL="0" lvl="0" indent="0" algn="just" defTabSz="1244600">
            <a:lnSpc>
              <a:spcPct val="90000"/>
            </a:lnSpc>
            <a:spcBef>
              <a:spcPct val="0"/>
            </a:spcBef>
            <a:spcAft>
              <a:spcPct val="35000"/>
            </a:spcAft>
            <a:buNone/>
          </a:pPr>
          <a:r>
            <a:rPr lang="en-US" altLang="en-US" sz="2200" kern="1200">
              <a:latin typeface="Times New Roman" panose="02020603050405020304" pitchFamily="18" charset="0"/>
              <a:cs typeface="Times New Roman" panose="02020603050405020304" pitchFamily="18" charset="0"/>
            </a:rPr>
            <a:t>Tập trung giữ vững an ninh chính trị và trật tự an toàn xã hội; giải quyết dứt điểm các vụ khiếu nại</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gm:t>
    </dgm:pt>
    <dgm:pt modelId="{2098E87D-4D3D-4C74-AAFA-1E91FC77E154}" type="par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60DAB23D-17A2-4B65-837E-E314828200BE}" type="sibTrans" cxnId="{84DCE863-6DCB-4C00-BCE6-E36C18E04711}">
      <dgm:prSet/>
      <dgm:spPr/>
      <dgm:t>
        <a:bodyPr/>
        <a:lstStyle/>
        <a:p>
          <a:endParaRPr lang="en-US">
            <a:latin typeface="Times New Roman" panose="02020603050405020304" pitchFamily="18" charset="0"/>
            <a:cs typeface="Times New Roman" panose="02020603050405020304" pitchFamily="18" charset="0"/>
          </a:endParaRPr>
        </a:p>
      </dgm:t>
    </dgm:pt>
    <dgm:pt modelId="{A22FC50F-19B0-4DB3-A5D6-380DE29E8634}">
      <dgm:prSet phldrT="[Text]" custT="1"/>
      <dgm:spPr/>
      <dgm:t>
        <a:bodyPr/>
        <a:lstStyle/>
        <a:p>
          <a:pPr>
            <a:buFont typeface="Wingdings" panose="05000000000000000000" pitchFamily="2" charset="2"/>
            <a:buChar char="v"/>
          </a:pPr>
          <a:r>
            <a:rPr lang="en-US" sz="2200" kern="1200">
              <a:solidFill>
                <a:srgbClr val="000000"/>
              </a:solidFill>
              <a:latin typeface="Times New Roman" panose="02020603050405020304" pitchFamily="18" charset="0"/>
              <a:ea typeface="Arial"/>
              <a:cs typeface="Times New Roman" panose="02020603050405020304" pitchFamily="18" charset="0"/>
            </a:rPr>
            <a:t>Thực hiện ứng dụng AI vào hoạt động của các cơ quan nhà nước theo đúng lộ trình; đẩy mạnh triển khai phong trào “Bình dân học vụ số”</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gm:t>
    </dgm:pt>
    <dgm:pt modelId="{18176531-6AFB-441E-8B81-B9D3E1510420}" type="parTrans" cxnId="{4A6F952D-469C-448D-A93B-44F9D16CE9C5}">
      <dgm:prSet/>
      <dgm:spPr/>
      <dgm:t>
        <a:bodyPr/>
        <a:lstStyle/>
        <a:p>
          <a:endParaRPr lang="en-US"/>
        </a:p>
      </dgm:t>
    </dgm:pt>
    <dgm:pt modelId="{4E068688-59B4-4482-848A-68904197C7CD}" type="sibTrans" cxnId="{4A6F952D-469C-448D-A93B-44F9D16CE9C5}">
      <dgm:prSet/>
      <dgm:spPr/>
      <dgm:t>
        <a:bodyPr/>
        <a:lstStyle/>
        <a:p>
          <a:endParaRPr lang="en-US"/>
        </a:p>
      </dgm:t>
    </dgm:pt>
    <dgm:pt modelId="{A3F8F92C-B998-4113-B406-E70A00C50B6D}">
      <dgm:prSet phldrT="[Text]" custT="1"/>
      <dgm:spPr/>
      <dgm:t>
        <a:bodyPr/>
        <a:lstStyle/>
        <a:p>
          <a:r>
            <a:rPr lang="en-US" sz="3600" b="1">
              <a:latin typeface="Times New Roman" panose="02020603050405020304" pitchFamily="18" charset="0"/>
              <a:cs typeface="Times New Roman" panose="02020603050405020304" pitchFamily="18" charset="0"/>
            </a:rPr>
            <a:t>10</a:t>
          </a:r>
        </a:p>
      </dgm:t>
    </dgm:pt>
    <dgm:pt modelId="{EF6C2C38-2CC9-458B-968B-38A0FC9A8CF5}" type="sibTrans" cxnId="{AD2C65B9-7ED2-41E9-9FC4-577817454DC6}">
      <dgm:prSet/>
      <dgm:spPr/>
      <dgm:t>
        <a:bodyPr/>
        <a:lstStyle/>
        <a:p>
          <a:endParaRPr lang="en-US"/>
        </a:p>
      </dgm:t>
    </dgm:pt>
    <dgm:pt modelId="{A23F7FBD-9B77-47E2-B7E0-307AC6D68840}" type="parTrans" cxnId="{AD2C65B9-7ED2-41E9-9FC4-577817454DC6}">
      <dgm:prSet/>
      <dgm:spPr/>
      <dgm:t>
        <a:bodyPr/>
        <a:lstStyle/>
        <a:p>
          <a:endParaRPr lang="en-US"/>
        </a:p>
      </dgm:t>
    </dgm:pt>
    <dgm:pt modelId="{81A4BF3E-D2DE-4F9B-BFF4-EEEE8CAB0147}" type="pres">
      <dgm:prSet presAssocID="{71122926-23E9-4DA1-96DC-340223CFC003}" presName="Name0" presStyleCnt="0">
        <dgm:presLayoutVars>
          <dgm:chMax/>
          <dgm:chPref val="3"/>
          <dgm:dir/>
          <dgm:animOne val="branch"/>
          <dgm:animLvl val="lvl"/>
        </dgm:presLayoutVars>
      </dgm:prSet>
      <dgm:spPr/>
    </dgm:pt>
    <dgm:pt modelId="{E58FF343-5158-4A90-9837-A72F86E88703}" type="pres">
      <dgm:prSet presAssocID="{9F7F1530-5E8A-4EF1-80F4-CFCABBCD35E2}" presName="composite" presStyleCnt="0"/>
      <dgm:spPr/>
    </dgm:pt>
    <dgm:pt modelId="{7D5B63A6-13D4-4674-BC5F-E14764069460}" type="pres">
      <dgm:prSet presAssocID="{9F7F1530-5E8A-4EF1-80F4-CFCABBCD35E2}" presName="FirstChild" presStyleLbl="revTx" presStyleIdx="0" presStyleCnt="3" custScaleX="121439" custScaleY="52020" custLinFactNeighborX="-3403" custLinFactNeighborY="-862">
        <dgm:presLayoutVars>
          <dgm:chMax val="0"/>
          <dgm:chPref val="0"/>
          <dgm:bulletEnabled val="1"/>
        </dgm:presLayoutVars>
      </dgm:prSet>
      <dgm:spPr/>
    </dgm:pt>
    <dgm:pt modelId="{2DA8B601-D096-476E-BD4A-9B0B2E7AAA16}" type="pres">
      <dgm:prSet presAssocID="{9F7F1530-5E8A-4EF1-80F4-CFCABBCD35E2}" presName="Parent" presStyleLbl="alignNode1" presStyleIdx="0" presStyleCnt="3" custScaleX="41102" custLinFactNeighborX="-29746">
        <dgm:presLayoutVars>
          <dgm:chMax val="3"/>
          <dgm:chPref val="3"/>
          <dgm:bulletEnabled val="1"/>
        </dgm:presLayoutVars>
      </dgm:prSet>
      <dgm:spPr/>
    </dgm:pt>
    <dgm:pt modelId="{A096979C-113B-456A-A016-80C106BAFC0D}" type="pres">
      <dgm:prSet presAssocID="{9F7F1530-5E8A-4EF1-80F4-CFCABBCD35E2}" presName="Accent" presStyleLbl="parChTrans1D1" presStyleIdx="0" presStyleCnt="3" custLinFactNeighborX="3905"/>
      <dgm:spPr/>
    </dgm:pt>
    <dgm:pt modelId="{69D0EC87-89B8-4E75-9DD8-674EE72BE2D6}" type="pres">
      <dgm:prSet presAssocID="{E9666DC9-D2FA-42BF-A81C-50E3E67A8DA2}" presName="sibTrans" presStyleCnt="0"/>
      <dgm:spPr/>
    </dgm:pt>
    <dgm:pt modelId="{B621A881-A0CC-4CA3-AA5D-FD0FDD4121D3}" type="pres">
      <dgm:prSet presAssocID="{A3F8F92C-B998-4113-B406-E70A00C50B6D}" presName="composite" presStyleCnt="0"/>
      <dgm:spPr/>
    </dgm:pt>
    <dgm:pt modelId="{902CF157-95C5-47B4-A018-BC71AD415FFB}" type="pres">
      <dgm:prSet presAssocID="{A3F8F92C-B998-4113-B406-E70A00C50B6D}" presName="FirstChild" presStyleLbl="revTx" presStyleIdx="1" presStyleCnt="3" custScaleX="117144" custLinFactNeighborX="-7177" custLinFactNeighborY="-16250">
        <dgm:presLayoutVars>
          <dgm:chMax val="0"/>
          <dgm:chPref val="0"/>
          <dgm:bulletEnabled val="1"/>
        </dgm:presLayoutVars>
      </dgm:prSet>
      <dgm:spPr/>
    </dgm:pt>
    <dgm:pt modelId="{25026DE0-8A1E-44FA-8866-287734E0ED98}" type="pres">
      <dgm:prSet presAssocID="{A3F8F92C-B998-4113-B406-E70A00C50B6D}" presName="Parent" presStyleLbl="alignNode1" presStyleIdx="1" presStyleCnt="3" custScaleX="40374" custLinFactNeighborX="-34430" custLinFactNeighborY="-3788">
        <dgm:presLayoutVars>
          <dgm:chMax val="3"/>
          <dgm:chPref val="3"/>
          <dgm:bulletEnabled val="1"/>
        </dgm:presLayoutVars>
      </dgm:prSet>
      <dgm:spPr/>
    </dgm:pt>
    <dgm:pt modelId="{33C665FD-A26F-4783-A322-ED5D47C3BB62}" type="pres">
      <dgm:prSet presAssocID="{A3F8F92C-B998-4113-B406-E70A00C50B6D}" presName="Accent" presStyleLbl="parChTrans1D1" presStyleIdx="1" presStyleCnt="3" custLinFactNeighborX="1971"/>
      <dgm:spPr/>
    </dgm:pt>
    <dgm:pt modelId="{E51F0254-7FD9-4744-9C87-A6E040BD6EAD}" type="pres">
      <dgm:prSet presAssocID="{EF6C2C38-2CC9-458B-968B-38A0FC9A8CF5}" presName="sibTrans" presStyleCnt="0"/>
      <dgm:spPr/>
    </dgm:pt>
    <dgm:pt modelId="{D6B9CBE7-F134-4DF7-9335-E17D95A7FA66}" type="pres">
      <dgm:prSet presAssocID="{3A47E239-3B68-471A-BC88-561FF403BA50}" presName="composite" presStyleCnt="0"/>
      <dgm:spPr/>
    </dgm:pt>
    <dgm:pt modelId="{3B6881F4-25C6-42D9-B9DE-65CD14AABBD2}" type="pres">
      <dgm:prSet presAssocID="{3A47E239-3B68-471A-BC88-561FF403BA50}" presName="FirstChild" presStyleLbl="revTx" presStyleIdx="2" presStyleCnt="3" custScaleX="117990" custScaleY="82336" custLinFactNeighborX="-5943" custLinFactNeighborY="-13455">
        <dgm:presLayoutVars>
          <dgm:chMax val="0"/>
          <dgm:chPref val="0"/>
          <dgm:bulletEnabled val="1"/>
        </dgm:presLayoutVars>
      </dgm:prSet>
      <dgm:spPr/>
    </dgm:pt>
    <dgm:pt modelId="{F554227D-044F-4DE2-8960-72AD0A2E7D8A}" type="pres">
      <dgm:prSet presAssocID="{3A47E239-3B68-471A-BC88-561FF403BA50}" presName="Parent" presStyleLbl="alignNode1" presStyleIdx="2" presStyleCnt="3" custScaleX="41102" custLinFactNeighborX="-29746">
        <dgm:presLayoutVars>
          <dgm:chMax val="3"/>
          <dgm:chPref val="3"/>
          <dgm:bulletEnabled val="1"/>
        </dgm:presLayoutVars>
      </dgm:prSet>
      <dgm:spPr/>
    </dgm:pt>
    <dgm:pt modelId="{7B5EAA56-50F0-4F40-B4BA-F9D899B8FACB}" type="pres">
      <dgm:prSet presAssocID="{3A47E239-3B68-471A-BC88-561FF403BA50}" presName="Accent" presStyleLbl="parChTrans1D1" presStyleIdx="2" presStyleCnt="3" custLinFactNeighborX="3142"/>
      <dgm:spPr/>
    </dgm:pt>
  </dgm:ptLst>
  <dgm:cxnLst>
    <dgm:cxn modelId="{32B2F210-D8D0-4178-92E9-1A47E47DCB5C}" type="presOf" srcId="{71122926-23E9-4DA1-96DC-340223CFC003}" destId="{81A4BF3E-D2DE-4F9B-BFF4-EEEE8CAB0147}" srcOrd="0" destOrd="0" presId="urn:microsoft.com/office/officeart/2011/layout/TabList"/>
    <dgm:cxn modelId="{4A6F952D-469C-448D-A93B-44F9D16CE9C5}" srcId="{9F7F1530-5E8A-4EF1-80F4-CFCABBCD35E2}" destId="{A22FC50F-19B0-4DB3-A5D6-380DE29E8634}" srcOrd="0" destOrd="0" parTransId="{18176531-6AFB-441E-8B81-B9D3E1510420}" sibTransId="{4E068688-59B4-4482-848A-68904197C7CD}"/>
    <dgm:cxn modelId="{56C51C3F-EB0A-4D95-AEDE-1C18FB6A922E}" type="presOf" srcId="{A1C5ACE9-4A4C-4B78-A1ED-2825FEE83F72}" destId="{3B6881F4-25C6-42D9-B9DE-65CD14AABBD2}" srcOrd="0" destOrd="0" presId="urn:microsoft.com/office/officeart/2011/layout/TabList"/>
    <dgm:cxn modelId="{84DCE863-6DCB-4C00-BCE6-E36C18E04711}" srcId="{3A47E239-3B68-471A-BC88-561FF403BA50}" destId="{A1C5ACE9-4A4C-4B78-A1ED-2825FEE83F72}" srcOrd="0" destOrd="0" parTransId="{2098E87D-4D3D-4C74-AAFA-1E91FC77E154}" sibTransId="{60DAB23D-17A2-4B65-837E-E314828200BE}"/>
    <dgm:cxn modelId="{6DF15864-8825-4C7E-876C-602D11CDBADB}" type="presOf" srcId="{A22FC50F-19B0-4DB3-A5D6-380DE29E8634}" destId="{7D5B63A6-13D4-4674-BC5F-E14764069460}" srcOrd="0" destOrd="0" presId="urn:microsoft.com/office/officeart/2011/layout/TabList"/>
    <dgm:cxn modelId="{500D854E-DE73-4F6F-9E82-F3BA4AC91C06}" srcId="{71122926-23E9-4DA1-96DC-340223CFC003}" destId="{9F7F1530-5E8A-4EF1-80F4-CFCABBCD35E2}" srcOrd="0" destOrd="0" parTransId="{A87E0440-88F3-471E-9EE4-D260C18C2FCB}" sibTransId="{E9666DC9-D2FA-42BF-A81C-50E3E67A8DA2}"/>
    <dgm:cxn modelId="{86F1637B-207F-43B5-98C7-F8B4A21897ED}" srcId="{71122926-23E9-4DA1-96DC-340223CFC003}" destId="{3A47E239-3B68-471A-BC88-561FF403BA50}" srcOrd="2" destOrd="0" parTransId="{6EFAC4F9-469D-42B9-87BE-889143674961}" sibTransId="{34917C90-4692-4C64-9F5D-530FC044A5BC}"/>
    <dgm:cxn modelId="{A002808B-A1DA-4794-8087-D46C8C049BBA}" type="presOf" srcId="{9F7F1530-5E8A-4EF1-80F4-CFCABBCD35E2}" destId="{2DA8B601-D096-476E-BD4A-9B0B2E7AAA16}" srcOrd="0" destOrd="0" presId="urn:microsoft.com/office/officeart/2011/layout/TabList"/>
    <dgm:cxn modelId="{543E2792-6F1C-42B3-BD54-ACA9905BBA1D}" type="presOf" srcId="{A3F8F92C-B998-4113-B406-E70A00C50B6D}" destId="{25026DE0-8A1E-44FA-8866-287734E0ED98}" srcOrd="0" destOrd="0" presId="urn:microsoft.com/office/officeart/2011/layout/TabList"/>
    <dgm:cxn modelId="{4B967995-8496-4BED-A351-9D50C0AE1627}" type="presOf" srcId="{3A47E239-3B68-471A-BC88-561FF403BA50}" destId="{F554227D-044F-4DE2-8960-72AD0A2E7D8A}" srcOrd="0" destOrd="0" presId="urn:microsoft.com/office/officeart/2011/layout/TabList"/>
    <dgm:cxn modelId="{AD2C65B9-7ED2-41E9-9FC4-577817454DC6}" srcId="{71122926-23E9-4DA1-96DC-340223CFC003}" destId="{A3F8F92C-B998-4113-B406-E70A00C50B6D}" srcOrd="1" destOrd="0" parTransId="{A23F7FBD-9B77-47E2-B7E0-307AC6D68840}" sibTransId="{EF6C2C38-2CC9-458B-968B-38A0FC9A8CF5}"/>
    <dgm:cxn modelId="{9658A9CF-C32D-4C6B-83FF-0723EEBC96D7}" type="presOf" srcId="{82ABC07D-ABA9-461E-A985-B020FA27660F}" destId="{902CF157-95C5-47B4-A018-BC71AD415FFB}" srcOrd="0" destOrd="0" presId="urn:microsoft.com/office/officeart/2011/layout/TabList"/>
    <dgm:cxn modelId="{61C0B7E0-71A9-475F-9488-911F3A9C4278}" srcId="{A3F8F92C-B998-4113-B406-E70A00C50B6D}" destId="{82ABC07D-ABA9-461E-A985-B020FA27660F}" srcOrd="0" destOrd="0" parTransId="{963D7B37-6B42-4646-BA6E-8BEA0E958EE0}" sibTransId="{76857578-D14C-475D-82F0-92FCDCE99C3E}"/>
    <dgm:cxn modelId="{ADBF8453-394C-491C-B497-7D5FEBCE707D}" type="presParOf" srcId="{81A4BF3E-D2DE-4F9B-BFF4-EEEE8CAB0147}" destId="{E58FF343-5158-4A90-9837-A72F86E88703}" srcOrd="0" destOrd="0" presId="urn:microsoft.com/office/officeart/2011/layout/TabList"/>
    <dgm:cxn modelId="{29DB24C8-90B0-43A2-A938-8250CE1BBEF0}" type="presParOf" srcId="{E58FF343-5158-4A90-9837-A72F86E88703}" destId="{7D5B63A6-13D4-4674-BC5F-E14764069460}" srcOrd="0" destOrd="0" presId="urn:microsoft.com/office/officeart/2011/layout/TabList"/>
    <dgm:cxn modelId="{3FCDF591-F555-4522-89EB-3585A3C7A893}" type="presParOf" srcId="{E58FF343-5158-4A90-9837-A72F86E88703}" destId="{2DA8B601-D096-476E-BD4A-9B0B2E7AAA16}" srcOrd="1" destOrd="0" presId="urn:microsoft.com/office/officeart/2011/layout/TabList"/>
    <dgm:cxn modelId="{83D1AF8F-FDAD-414D-92C6-5840A719F521}" type="presParOf" srcId="{E58FF343-5158-4A90-9837-A72F86E88703}" destId="{A096979C-113B-456A-A016-80C106BAFC0D}" srcOrd="2" destOrd="0" presId="urn:microsoft.com/office/officeart/2011/layout/TabList"/>
    <dgm:cxn modelId="{47530C58-5522-4246-8AEE-E540331E2354}" type="presParOf" srcId="{81A4BF3E-D2DE-4F9B-BFF4-EEEE8CAB0147}" destId="{69D0EC87-89B8-4E75-9DD8-674EE72BE2D6}" srcOrd="1" destOrd="0" presId="urn:microsoft.com/office/officeart/2011/layout/TabList"/>
    <dgm:cxn modelId="{7CF4B5E6-40A4-4465-940B-862E2B66193F}" type="presParOf" srcId="{81A4BF3E-D2DE-4F9B-BFF4-EEEE8CAB0147}" destId="{B621A881-A0CC-4CA3-AA5D-FD0FDD4121D3}" srcOrd="2" destOrd="0" presId="urn:microsoft.com/office/officeart/2011/layout/TabList"/>
    <dgm:cxn modelId="{12FD768D-4BAD-4EC6-88EF-7B841339755C}" type="presParOf" srcId="{B621A881-A0CC-4CA3-AA5D-FD0FDD4121D3}" destId="{902CF157-95C5-47B4-A018-BC71AD415FFB}" srcOrd="0" destOrd="0" presId="urn:microsoft.com/office/officeart/2011/layout/TabList"/>
    <dgm:cxn modelId="{A503AE3B-8CFC-41E8-B69C-7469DF6E786E}" type="presParOf" srcId="{B621A881-A0CC-4CA3-AA5D-FD0FDD4121D3}" destId="{25026DE0-8A1E-44FA-8866-287734E0ED98}" srcOrd="1" destOrd="0" presId="urn:microsoft.com/office/officeart/2011/layout/TabList"/>
    <dgm:cxn modelId="{F70B7288-132D-421D-9E0C-12571C7BF718}" type="presParOf" srcId="{B621A881-A0CC-4CA3-AA5D-FD0FDD4121D3}" destId="{33C665FD-A26F-4783-A322-ED5D47C3BB62}" srcOrd="2" destOrd="0" presId="urn:microsoft.com/office/officeart/2011/layout/TabList"/>
    <dgm:cxn modelId="{B2289BEB-E389-4F3D-B440-BE2BDAB5CCD6}" type="presParOf" srcId="{81A4BF3E-D2DE-4F9B-BFF4-EEEE8CAB0147}" destId="{E51F0254-7FD9-4744-9C87-A6E040BD6EAD}" srcOrd="3" destOrd="0" presId="urn:microsoft.com/office/officeart/2011/layout/TabList"/>
    <dgm:cxn modelId="{997D9EF7-B72C-460C-96C4-31F603F11B7B}" type="presParOf" srcId="{81A4BF3E-D2DE-4F9B-BFF4-EEEE8CAB0147}" destId="{D6B9CBE7-F134-4DF7-9335-E17D95A7FA66}" srcOrd="4" destOrd="0" presId="urn:microsoft.com/office/officeart/2011/layout/TabList"/>
    <dgm:cxn modelId="{B8ED6CB7-BDCD-4374-8330-0BD9EB0099B6}" type="presParOf" srcId="{D6B9CBE7-F134-4DF7-9335-E17D95A7FA66}" destId="{3B6881F4-25C6-42D9-B9DE-65CD14AABBD2}" srcOrd="0" destOrd="0" presId="urn:microsoft.com/office/officeart/2011/layout/TabList"/>
    <dgm:cxn modelId="{1A9EFE0D-CE65-4897-9FEF-B0C4C2949160}" type="presParOf" srcId="{D6B9CBE7-F134-4DF7-9335-E17D95A7FA66}" destId="{F554227D-044F-4DE2-8960-72AD0A2E7D8A}" srcOrd="1" destOrd="0" presId="urn:microsoft.com/office/officeart/2011/layout/TabList"/>
    <dgm:cxn modelId="{F2140981-BD55-4ECF-9021-D3BF35CCCF78}" type="presParOf" srcId="{D6B9CBE7-F134-4DF7-9335-E17D95A7FA66}" destId="{7B5EAA56-50F0-4F40-B4BA-F9D899B8FACB}"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2C26-EE18-42A4-BE48-6789A6997DB0}">
      <dsp:nvSpPr>
        <dsp:cNvPr id="0" name=""/>
        <dsp:cNvSpPr/>
      </dsp:nvSpPr>
      <dsp:spPr>
        <a:xfrm>
          <a:off x="0" y="5647568"/>
          <a:ext cx="11825612"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EAA56-50F0-4F40-B4BA-F9D899B8FACB}">
      <dsp:nvSpPr>
        <dsp:cNvPr id="0" name=""/>
        <dsp:cNvSpPr/>
      </dsp:nvSpPr>
      <dsp:spPr>
        <a:xfrm>
          <a:off x="-22013" y="4218969"/>
          <a:ext cx="11825612"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665FD-A26F-4783-A322-ED5D47C3BB62}">
      <dsp:nvSpPr>
        <dsp:cNvPr id="0" name=""/>
        <dsp:cNvSpPr/>
      </dsp:nvSpPr>
      <dsp:spPr>
        <a:xfrm>
          <a:off x="-141983" y="2790370"/>
          <a:ext cx="11825612"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0" y="1361771"/>
          <a:ext cx="11825612"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338295" y="419236"/>
          <a:ext cx="10473840" cy="707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vi-VN" sz="2200" b="0" kern="1200">
              <a:solidFill>
                <a:srgbClr val="000000"/>
              </a:solidFill>
              <a:effectLst/>
              <a:latin typeface="Times New Roman" panose="02020603050405020304" pitchFamily="18" charset="0"/>
              <a:ea typeface="Arial"/>
              <a:cs typeface="Times New Roman" panose="02020603050405020304" pitchFamily="18" charset="0"/>
            </a:rPr>
            <a:t>Tập trung quyết liệt thực hiện tinh gọn, sắp xếp tổ chức bộ máy, tổ chức lại đơn vị hành chính các cấp và xây dựng mô hình tổ chức chính quyền địa phương 02 cấp, bảo đảm đúng tiến độ theo chỉ đạo của Trung ương</a:t>
          </a:r>
          <a:endParaRPr lang="en-US" sz="2200" b="0" kern="1200">
            <a:solidFill>
              <a:srgbClr val="000000"/>
            </a:solidFill>
            <a:effectLst/>
            <a:latin typeface="Times New Roman" panose="02020603050405020304" pitchFamily="18" charset="0"/>
            <a:ea typeface="Arial"/>
            <a:cs typeface="Times New Roman" panose="02020603050405020304" pitchFamily="18" charset="0"/>
          </a:endParaRPr>
        </a:p>
      </dsp:txBody>
      <dsp:txXfrm>
        <a:off x="1338295" y="419236"/>
        <a:ext cx="10473840" cy="707768"/>
      </dsp:txXfrm>
    </dsp:sp>
    <dsp:sp modelId="{2DA8B601-D096-476E-BD4A-9B0B2E7AAA16}">
      <dsp:nvSpPr>
        <dsp:cNvPr id="0" name=""/>
        <dsp:cNvSpPr/>
      </dsp:nvSpPr>
      <dsp:spPr>
        <a:xfrm>
          <a:off x="0" y="1201"/>
          <a:ext cx="1263746" cy="1360570"/>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1</a:t>
          </a:r>
        </a:p>
      </dsp:txBody>
      <dsp:txXfrm>
        <a:off x="61702" y="62903"/>
        <a:ext cx="1140342" cy="1298868"/>
      </dsp:txXfrm>
    </dsp:sp>
    <dsp:sp modelId="{902CF157-95C5-47B4-A018-BC71AD415FFB}">
      <dsp:nvSpPr>
        <dsp:cNvPr id="0" name=""/>
        <dsp:cNvSpPr/>
      </dsp:nvSpPr>
      <dsp:spPr>
        <a:xfrm>
          <a:off x="1347308" y="1379622"/>
          <a:ext cx="10251216"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ts val="0"/>
            </a:spcAft>
            <a:buNone/>
          </a:pPr>
          <a:r>
            <a:rPr lang="en-US"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Tiếp tục chỉ đạo, điều hành các hoạt động kinh tế - xã hội theo Kế hoạch, kịch bản đã đề ra, phấn đấu tăng trưởng GRDP cả năm 2025 đạt từ 8,5 – 9% trở lên; thực hiện p</a:t>
          </a:r>
          <a:r>
            <a:rPr lang="nl-NL"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hân giao các chỉ tiêu kinh tế - xã hội chủ yếu và nhiệm vụ trọng cho 58 xã, phường mới trên địa bàn tỉn</a:t>
          </a:r>
          <a:r>
            <a:rPr lang="vi-VN" sz="2200" b="0" kern="1200">
              <a:solidFill>
                <a:srgbClr val="000000">
                  <a:hueOff val="0"/>
                  <a:satOff val="0"/>
                  <a:lumOff val="0"/>
                  <a:alphaOff val="0"/>
                </a:srgbClr>
              </a:solidFill>
              <a:latin typeface="Times New Roman" panose="02020603050405020304" pitchFamily="18" charset="0"/>
              <a:ea typeface="Arial"/>
              <a:cs typeface="Times New Roman" panose="02020603050405020304" pitchFamily="18" charset="0"/>
            </a:rPr>
            <a:t>h</a:t>
          </a:r>
          <a:endParaRPr lang="en-US" sz="2200" b="0" i="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47308" y="1379622"/>
        <a:ext cx="10251216" cy="1360570"/>
      </dsp:txXfrm>
    </dsp:sp>
    <dsp:sp modelId="{25026DE0-8A1E-44FA-8866-287734E0ED98}">
      <dsp:nvSpPr>
        <dsp:cNvPr id="0" name=""/>
        <dsp:cNvSpPr/>
      </dsp:nvSpPr>
      <dsp:spPr>
        <a:xfrm>
          <a:off x="0" y="1378262"/>
          <a:ext cx="1241362" cy="1360570"/>
        </a:xfrm>
        <a:prstGeom prst="round2SameRect">
          <a:avLst>
            <a:gd name="adj1" fmla="val 16670"/>
            <a:gd name="adj2" fmla="val 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2</a:t>
          </a:r>
        </a:p>
      </dsp:txBody>
      <dsp:txXfrm>
        <a:off x="60609" y="1438871"/>
        <a:ext cx="1120144" cy="1299961"/>
      </dsp:txXfrm>
    </dsp:sp>
    <dsp:sp modelId="{3B6881F4-25C6-42D9-B9DE-65CD14AABBD2}">
      <dsp:nvSpPr>
        <dsp:cNvPr id="0" name=""/>
        <dsp:cNvSpPr/>
      </dsp:nvSpPr>
      <dsp:spPr>
        <a:xfrm>
          <a:off x="1365204" y="3017694"/>
          <a:ext cx="10325249" cy="11202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1244600">
            <a:lnSpc>
              <a:spcPct val="90000"/>
            </a:lnSpc>
            <a:spcBef>
              <a:spcPct val="0"/>
            </a:spcBef>
            <a:spcAft>
              <a:spcPct val="35000"/>
            </a:spcAft>
            <a:buNone/>
          </a:pPr>
          <a:r>
            <a:rPr lang="en-US" sz="2200" b="0" kern="1200">
              <a:effectLst/>
              <a:latin typeface="Times New Roman" panose="02020603050405020304" pitchFamily="18" charset="0"/>
              <a:ea typeface="+mn-ea"/>
              <a:cs typeface="Times New Roman" panose="02020603050405020304" pitchFamily="18" charset="0"/>
            </a:rPr>
            <a:t>Tiếp tục triển khai sản xuất vụ Hè Thu năm 2025, t</a:t>
          </a:r>
          <a:r>
            <a:rPr lang="en-US" altLang="en-US" sz="2200" b="0" kern="1200">
              <a:effectLst/>
              <a:latin typeface="Times New Roman" panose="02020603050405020304" pitchFamily="18" charset="0"/>
              <a:ea typeface="+mn-ea"/>
              <a:cs typeface="Times New Roman" panose="02020603050405020304" pitchFamily="18" charset="0"/>
            </a:rPr>
            <a:t>ăng cường công tác quản lý nguồn nước</a:t>
          </a:r>
          <a:r>
            <a:rPr lang="en-US" altLang="en-US" sz="2200" kern="1200">
              <a:latin typeface="Times New Roman" panose="02020603050405020304" pitchFamily="18" charset="0"/>
              <a:cs typeface="Times New Roman" panose="02020603050405020304" pitchFamily="18" charset="0"/>
            </a:rPr>
            <a:t> </a:t>
          </a:r>
          <a:r>
            <a:rPr lang="en-US" altLang="en-US" sz="2200" b="0" kern="1200">
              <a:effectLst/>
              <a:latin typeface="Times New Roman" panose="02020603050405020304" pitchFamily="18" charset="0"/>
              <a:ea typeface="+mn-ea"/>
              <a:cs typeface="Times New Roman" panose="02020603050405020304" pitchFamily="18" charset="0"/>
            </a:rPr>
            <a:t>để </a:t>
          </a:r>
          <a:r>
            <a:rPr lang="en-US" altLang="en-US" sz="2200" kern="1200">
              <a:latin typeface="Times New Roman" panose="02020603050405020304" pitchFamily="18" charset="0"/>
              <a:cs typeface="Times New Roman" panose="02020603050405020304" pitchFamily="18" charset="0"/>
            </a:rPr>
            <a:t>đảm bảo</a:t>
          </a:r>
          <a:r>
            <a:rPr lang="en-US" altLang="en-US" sz="2200" b="0" kern="1200">
              <a:effectLst/>
              <a:latin typeface="Times New Roman" panose="02020603050405020304" pitchFamily="18" charset="0"/>
              <a:ea typeface="+mn-ea"/>
              <a:cs typeface="Times New Roman" panose="02020603050405020304" pitchFamily="18" charset="0"/>
            </a:rPr>
            <a:t> đủ nước phục vụ sản xuất và sinh hoạt; phòng chống cháy rừng trong tình hình nắng nóng, khô hạn...</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sp:txBody>
      <dsp:txXfrm>
        <a:off x="1365204" y="3017694"/>
        <a:ext cx="10325249" cy="1120239"/>
      </dsp:txXfrm>
    </dsp:sp>
    <dsp:sp modelId="{F554227D-044F-4DE2-8960-72AD0A2E7D8A}">
      <dsp:nvSpPr>
        <dsp:cNvPr id="0" name=""/>
        <dsp:cNvSpPr/>
      </dsp:nvSpPr>
      <dsp:spPr>
        <a:xfrm>
          <a:off x="0" y="2858399"/>
          <a:ext cx="1263746" cy="1360570"/>
        </a:xfrm>
        <a:prstGeom prst="round2SameRect">
          <a:avLst>
            <a:gd name="adj1" fmla="val 16670"/>
            <a:gd name="adj2" fmla="val 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3</a:t>
          </a:r>
        </a:p>
      </dsp:txBody>
      <dsp:txXfrm>
        <a:off x="61702" y="2920101"/>
        <a:ext cx="1140342" cy="1298868"/>
      </dsp:txXfrm>
    </dsp:sp>
    <dsp:sp modelId="{C9CEDFDF-D679-479A-9C36-1A5C21B9F768}">
      <dsp:nvSpPr>
        <dsp:cNvPr id="0" name=""/>
        <dsp:cNvSpPr/>
      </dsp:nvSpPr>
      <dsp:spPr>
        <a:xfrm>
          <a:off x="1351355" y="4288199"/>
          <a:ext cx="10394469" cy="1360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ct val="35000"/>
            </a:spcAft>
            <a:buNone/>
          </a:pPr>
          <a:r>
            <a:rPr lang="it-IT" sz="2200" b="0" i="0" kern="1200">
              <a:solidFill>
                <a:schemeClr val="tx1"/>
              </a:solidFill>
              <a:latin typeface="Times New Roman" panose="02020603050405020304" pitchFamily="18" charset="0"/>
              <a:ea typeface="+mn-ea"/>
              <a:cs typeface="Times New Roman" panose="02020603050405020304" pitchFamily="18" charset="0"/>
            </a:rPr>
            <a:t>Chủ động nắm bắt tình hình hoạt động; tháo gỡ khó khăn, vướng mắc để doanh nghiệp sản xuất, kinh doanh hiệu quả. </a:t>
          </a:r>
          <a:r>
            <a:rPr lang="en-US" altLang="en-US" sz="2200" b="0" kern="1200">
              <a:solidFill>
                <a:srgbClr val="000000">
                  <a:hueOff val="0"/>
                  <a:satOff val="0"/>
                  <a:lumOff val="0"/>
                  <a:alphaOff val="0"/>
                </a:srgbClr>
              </a:solidFill>
              <a:effectLst/>
              <a:latin typeface="Times New Roman" panose="02020603050405020304" pitchFamily="18" charset="0"/>
              <a:ea typeface="Arial"/>
              <a:cs typeface="Times New Roman" panose="02020603050405020304" pitchFamily="18" charset="0"/>
            </a:rPr>
            <a:t>Tiếp tục đẩy nhanh tiến độ chuẩn bị đầu tư đầu tư để khởi công các KCN trọng điểm mới, như: Khu Công nghiệp Hoài Mỹ, Khu Công nghiệp Phù Mỹ. </a:t>
          </a:r>
          <a:endParaRPr lang="en-US" sz="2200" b="0" kern="1200">
            <a:solidFill>
              <a:srgbClr val="000000">
                <a:hueOff val="0"/>
                <a:satOff val="0"/>
                <a:lumOff val="0"/>
                <a:alphaOff val="0"/>
              </a:srgbClr>
            </a:solidFill>
            <a:effectLst/>
            <a:latin typeface="Times New Roman" panose="02020603050405020304" pitchFamily="18" charset="0"/>
            <a:ea typeface="Arial"/>
            <a:cs typeface="Times New Roman" panose="02020603050405020304" pitchFamily="18" charset="0"/>
          </a:endParaRPr>
        </a:p>
      </dsp:txBody>
      <dsp:txXfrm>
        <a:off x="1351355" y="4288199"/>
        <a:ext cx="10394469" cy="1360570"/>
      </dsp:txXfrm>
    </dsp:sp>
    <dsp:sp modelId="{26A338F4-670E-4B7D-B9AC-9CAB07FDE5E1}">
      <dsp:nvSpPr>
        <dsp:cNvPr id="0" name=""/>
        <dsp:cNvSpPr/>
      </dsp:nvSpPr>
      <dsp:spPr>
        <a:xfrm>
          <a:off x="0" y="4286998"/>
          <a:ext cx="1263746" cy="1360570"/>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4</a:t>
          </a:r>
        </a:p>
      </dsp:txBody>
      <dsp:txXfrm>
        <a:off x="61702" y="4348700"/>
        <a:ext cx="1140342" cy="1298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02C26-EE18-42A4-BE48-6789A6997DB0}">
      <dsp:nvSpPr>
        <dsp:cNvPr id="0" name=""/>
        <dsp:cNvSpPr/>
      </dsp:nvSpPr>
      <dsp:spPr>
        <a:xfrm>
          <a:off x="0" y="5646928"/>
          <a:ext cx="1171451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5EAA56-50F0-4F40-B4BA-F9D899B8FACB}">
      <dsp:nvSpPr>
        <dsp:cNvPr id="0" name=""/>
        <dsp:cNvSpPr/>
      </dsp:nvSpPr>
      <dsp:spPr>
        <a:xfrm>
          <a:off x="-21806" y="4241495"/>
          <a:ext cx="1171451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665FD-A26F-4783-A322-ED5D47C3BB62}">
      <dsp:nvSpPr>
        <dsp:cNvPr id="0" name=""/>
        <dsp:cNvSpPr/>
      </dsp:nvSpPr>
      <dsp:spPr>
        <a:xfrm>
          <a:off x="-205426" y="2790922"/>
          <a:ext cx="1171451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7171" y="1340348"/>
          <a:ext cx="11714515"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348412" y="193703"/>
          <a:ext cx="10527233" cy="696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altLang="en-US" sz="2200" kern="1200">
              <a:latin typeface="Times New Roman" panose="02020603050405020304" pitchFamily="18" charset="0"/>
              <a:cs typeface="Times New Roman" panose="02020603050405020304" pitchFamily="18" charset="0"/>
            </a:rPr>
            <a:t>Tiếp tục tăng cường công tác quản lý thu, đôn đốc thu, chống thất thu, giảm nợ đọng thuế. Đảm bảo chi ngân sách theo đúng tiêu chuẩn, định mức, tiết kiệm, hiệu quả, </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48412" y="193703"/>
        <a:ext cx="10527233" cy="696291"/>
      </dsp:txXfrm>
    </dsp:sp>
    <dsp:sp modelId="{2DA8B601-D096-476E-BD4A-9B0B2E7AAA16}">
      <dsp:nvSpPr>
        <dsp:cNvPr id="0" name=""/>
        <dsp:cNvSpPr/>
      </dsp:nvSpPr>
      <dsp:spPr>
        <a:xfrm>
          <a:off x="0" y="1841"/>
          <a:ext cx="1251874" cy="1338506"/>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5</a:t>
          </a:r>
        </a:p>
      </dsp:txBody>
      <dsp:txXfrm>
        <a:off x="61122" y="62963"/>
        <a:ext cx="1129630" cy="1277384"/>
      </dsp:txXfrm>
    </dsp:sp>
    <dsp:sp modelId="{902CF157-95C5-47B4-A018-BC71AD415FFB}">
      <dsp:nvSpPr>
        <dsp:cNvPr id="0" name=""/>
        <dsp:cNvSpPr/>
      </dsp:nvSpPr>
      <dsp:spPr>
        <a:xfrm>
          <a:off x="1319329" y="1387357"/>
          <a:ext cx="10414019" cy="1428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ts val="0"/>
            </a:spcAft>
            <a:buNone/>
          </a:pPr>
          <a:r>
            <a:rPr lang="it-IT" sz="2200" kern="1200">
              <a:latin typeface="Times New Roman" panose="02020603050405020304" pitchFamily="18" charset="0"/>
              <a:cs typeface="Times New Roman" panose="02020603050405020304" pitchFamily="18" charset="0"/>
            </a:rPr>
            <a:t>Tăng cường giải ngân kế hoạch vốn đâu tư công</a:t>
          </a:r>
          <a:r>
            <a:rPr lang="vi-VN" sz="2200" kern="1200">
              <a:latin typeface="Times New Roman" panose="02020603050405020304" pitchFamily="18" charset="0"/>
              <a:cs typeface="Times New Roman" panose="02020603050405020304" pitchFamily="18" charset="0"/>
            </a:rPr>
            <a:t> 2025, đảm bảo giải ngân 100% kế hoạch vốn</a:t>
          </a:r>
          <a:r>
            <a:rPr lang="pt-BR" sz="2200" kern="1200">
              <a:latin typeface="Times New Roman" panose="02020603050405020304" pitchFamily="18" charset="0"/>
              <a:cs typeface="Times New Roman" panose="02020603050405020304" pitchFamily="18" charset="0"/>
            </a:rPr>
            <a:t>. </a:t>
          </a:r>
          <a:r>
            <a:rPr lang="en-US" sz="2200" kern="1200">
              <a:latin typeface="Times New Roman" panose="02020603050405020304" pitchFamily="18" charset="0"/>
              <a:cs typeface="Times New Roman" panose="02020603050405020304" pitchFamily="18" charset="0"/>
            </a:rPr>
            <a:t>Tập trung chuẩn bị, phấn đấu khởi công dự án đầu tư xây dựng đường cất hạ cánh số 2 và các công trình đồng bộ tại khu bay Cảng hàng không Phù Cát trong tháng 8 năm 2025 và 06 dự án trọng điểm của tỉnh dự kiến khởi công năm 2025</a:t>
          </a:r>
          <a:endParaRPr lang="en-US" sz="2200" kern="1200">
            <a:solidFill>
              <a:srgbClr val="000000"/>
            </a:solidFill>
            <a:latin typeface="Times New Roman" panose="02020603050405020304" pitchFamily="18" charset="0"/>
            <a:ea typeface="Arial"/>
            <a:cs typeface="Times New Roman" panose="02020603050405020304" pitchFamily="18" charset="0"/>
          </a:endParaRPr>
        </a:p>
      </dsp:txBody>
      <dsp:txXfrm>
        <a:off x="1319329" y="1387357"/>
        <a:ext cx="10414019" cy="1428789"/>
      </dsp:txXfrm>
    </dsp:sp>
    <dsp:sp modelId="{25026DE0-8A1E-44FA-8866-287734E0ED98}">
      <dsp:nvSpPr>
        <dsp:cNvPr id="0" name=""/>
        <dsp:cNvSpPr/>
      </dsp:nvSpPr>
      <dsp:spPr>
        <a:xfrm>
          <a:off x="0" y="1401712"/>
          <a:ext cx="1229700" cy="1338506"/>
        </a:xfrm>
        <a:prstGeom prst="round2SameRect">
          <a:avLst>
            <a:gd name="adj1" fmla="val 16670"/>
            <a:gd name="adj2" fmla="val 0"/>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6</a:t>
          </a:r>
        </a:p>
      </dsp:txBody>
      <dsp:txXfrm>
        <a:off x="60040" y="1461752"/>
        <a:ext cx="1109620" cy="1278466"/>
      </dsp:txXfrm>
    </dsp:sp>
    <dsp:sp modelId="{3B6881F4-25C6-42D9-B9DE-65CD14AABBD2}">
      <dsp:nvSpPr>
        <dsp:cNvPr id="0" name=""/>
        <dsp:cNvSpPr/>
      </dsp:nvSpPr>
      <dsp:spPr>
        <a:xfrm>
          <a:off x="1352378" y="3059701"/>
          <a:ext cx="10228248" cy="1102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1244600">
            <a:lnSpc>
              <a:spcPct val="90000"/>
            </a:lnSpc>
            <a:spcBef>
              <a:spcPct val="0"/>
            </a:spcBef>
            <a:spcAft>
              <a:spcPct val="35000"/>
            </a:spcAft>
            <a:buNone/>
          </a:pPr>
          <a:r>
            <a:rPr lang="vi-VN" sz="2200" kern="1200">
              <a:solidFill>
                <a:srgbClr val="000000"/>
              </a:solidFill>
              <a:latin typeface="Times New Roman" panose="02020603050405020304" pitchFamily="18" charset="0"/>
              <a:ea typeface="Arial"/>
              <a:cs typeface="Times New Roman" panose="02020603050405020304" pitchFamily="18" charset="0"/>
            </a:rPr>
            <a:t>Tập trung tổ chức tốt các chương trình, sự kiện lớn diễn ra trong thời gian tới như Lễ hội du lịch Hè 2025, </a:t>
          </a:r>
          <a:r>
            <a:rPr lang="it-IT" sz="2200" kern="1200">
              <a:solidFill>
                <a:srgbClr val="000000"/>
              </a:solidFill>
              <a:latin typeface="Times New Roman" panose="02020603050405020304" pitchFamily="18" charset="0"/>
              <a:ea typeface="Arial"/>
              <a:cs typeface="Times New Roman" panose="02020603050405020304" pitchFamily="18" charset="0"/>
            </a:rPr>
            <a:t>Lễ hội Tinh hoa Đại ngàn - Biển xanh hội tụ</a:t>
          </a:r>
          <a:r>
            <a:rPr lang="vi-VN" sz="2200" kern="1200">
              <a:solidFill>
                <a:srgbClr val="000000"/>
              </a:solidFill>
              <a:latin typeface="Times New Roman" panose="02020603050405020304" pitchFamily="18" charset="0"/>
              <a:ea typeface="Arial"/>
              <a:cs typeface="Times New Roman" panose="02020603050405020304" pitchFamily="18" charset="0"/>
            </a:rPr>
            <a:t>..., góp phần thu hút khách du lịch đến tỉnh</a:t>
          </a:r>
          <a:endParaRPr lang="en-US" sz="2200" kern="1200">
            <a:solidFill>
              <a:srgbClr val="000000"/>
            </a:solidFill>
            <a:latin typeface="Times New Roman" panose="02020603050405020304" pitchFamily="18" charset="0"/>
            <a:ea typeface="Arial"/>
            <a:cs typeface="Times New Roman" panose="02020603050405020304" pitchFamily="18" charset="0"/>
          </a:endParaRPr>
        </a:p>
      </dsp:txBody>
      <dsp:txXfrm>
        <a:off x="1352378" y="3059701"/>
        <a:ext cx="10228248" cy="1102073"/>
      </dsp:txXfrm>
    </dsp:sp>
    <dsp:sp modelId="{F554227D-044F-4DE2-8960-72AD0A2E7D8A}">
      <dsp:nvSpPr>
        <dsp:cNvPr id="0" name=""/>
        <dsp:cNvSpPr/>
      </dsp:nvSpPr>
      <dsp:spPr>
        <a:xfrm>
          <a:off x="0" y="2902988"/>
          <a:ext cx="1251874" cy="1338506"/>
        </a:xfrm>
        <a:prstGeom prst="round2SameRect">
          <a:avLst>
            <a:gd name="adj1" fmla="val 16670"/>
            <a:gd name="adj2" fmla="val 0"/>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7</a:t>
          </a:r>
        </a:p>
      </dsp:txBody>
      <dsp:txXfrm>
        <a:off x="61122" y="2964110"/>
        <a:ext cx="1129630" cy="1277384"/>
      </dsp:txXfrm>
    </dsp:sp>
    <dsp:sp modelId="{C9CEDFDF-D679-479A-9C36-1A5C21B9F768}">
      <dsp:nvSpPr>
        <dsp:cNvPr id="0" name=""/>
        <dsp:cNvSpPr/>
      </dsp:nvSpPr>
      <dsp:spPr>
        <a:xfrm>
          <a:off x="1347155" y="4147519"/>
          <a:ext cx="10296818" cy="13385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ct val="35000"/>
            </a:spcAft>
            <a:buNone/>
          </a:pPr>
          <a:r>
            <a:rPr lang="en-US" sz="2200" kern="1200">
              <a:solidFill>
                <a:srgbClr val="000000"/>
              </a:solidFill>
              <a:latin typeface="Times New Roman" panose="02020603050405020304" pitchFamily="18" charset="0"/>
              <a:ea typeface="Arial"/>
              <a:cs typeface="Times New Roman" panose="02020603050405020304" pitchFamily="18" charset="0"/>
            </a:rPr>
            <a:t>Tiếp tục thực hiện đầy đủ, hiệu quả các chính sách an sinh xã hội, phúc lợi xã hội, nhất là chính sách ưu đãi người có công, giảm nghèo... Tổ chức tốt kỳ thi tốt nghiệp THPT năm 2025 trên địa bàn tỉnh theo kế hoạch. </a:t>
          </a:r>
        </a:p>
      </dsp:txBody>
      <dsp:txXfrm>
        <a:off x="1347155" y="4147519"/>
        <a:ext cx="10296818" cy="1338506"/>
      </dsp:txXfrm>
    </dsp:sp>
    <dsp:sp modelId="{26A338F4-670E-4B7D-B9AC-9CAB07FDE5E1}">
      <dsp:nvSpPr>
        <dsp:cNvPr id="0" name=""/>
        <dsp:cNvSpPr/>
      </dsp:nvSpPr>
      <dsp:spPr>
        <a:xfrm>
          <a:off x="0" y="4308421"/>
          <a:ext cx="1251874" cy="1338506"/>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8</a:t>
          </a:r>
        </a:p>
      </dsp:txBody>
      <dsp:txXfrm>
        <a:off x="61122" y="4369543"/>
        <a:ext cx="1129630" cy="12773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EAA56-50F0-4F40-B4BA-F9D899B8FACB}">
      <dsp:nvSpPr>
        <dsp:cNvPr id="0" name=""/>
        <dsp:cNvSpPr/>
      </dsp:nvSpPr>
      <dsp:spPr>
        <a:xfrm>
          <a:off x="-21806" y="5648579"/>
          <a:ext cx="11714516"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665FD-A26F-4783-A322-ED5D47C3BB62}">
      <dsp:nvSpPr>
        <dsp:cNvPr id="0" name=""/>
        <dsp:cNvSpPr/>
      </dsp:nvSpPr>
      <dsp:spPr>
        <a:xfrm>
          <a:off x="-140649" y="3735415"/>
          <a:ext cx="11714516"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96979C-113B-456A-A016-80C106BAFC0D}">
      <dsp:nvSpPr>
        <dsp:cNvPr id="0" name=""/>
        <dsp:cNvSpPr/>
      </dsp:nvSpPr>
      <dsp:spPr>
        <a:xfrm>
          <a:off x="-7171" y="1822251"/>
          <a:ext cx="11714516" cy="0"/>
        </a:xfrm>
        <a:prstGeom prst="line">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5B63A6-13D4-4674-BC5F-E14764069460}">
      <dsp:nvSpPr>
        <dsp:cNvPr id="0" name=""/>
        <dsp:cNvSpPr/>
      </dsp:nvSpPr>
      <dsp:spPr>
        <a:xfrm>
          <a:off x="1356908" y="421596"/>
          <a:ext cx="10527233" cy="947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l" defTabSz="977900">
            <a:lnSpc>
              <a:spcPct val="90000"/>
            </a:lnSpc>
            <a:spcBef>
              <a:spcPct val="0"/>
            </a:spcBef>
            <a:spcAft>
              <a:spcPct val="35000"/>
            </a:spcAft>
            <a:buFont typeface="Wingdings" panose="05000000000000000000" pitchFamily="2" charset="2"/>
            <a:buNone/>
          </a:pPr>
          <a:r>
            <a:rPr lang="en-US" sz="2200" kern="1200">
              <a:solidFill>
                <a:srgbClr val="000000"/>
              </a:solidFill>
              <a:latin typeface="Times New Roman" panose="02020603050405020304" pitchFamily="18" charset="0"/>
              <a:ea typeface="Arial"/>
              <a:cs typeface="Times New Roman" panose="02020603050405020304" pitchFamily="18" charset="0"/>
            </a:rPr>
            <a:t>Thực hiện ứng dụng AI vào hoạt động của các cơ quan nhà nước theo đúng lộ trình; đẩy mạnh triển khai phong trào “Bình dân học vụ số”</a:t>
          </a:r>
          <a:endParaRPr lang="en-US" sz="2200" b="0" kern="1200">
            <a:solidFill>
              <a:prstClr val="black">
                <a:hueOff val="0"/>
                <a:satOff val="0"/>
                <a:lumOff val="0"/>
                <a:alphaOff val="0"/>
              </a:prstClr>
            </a:solidFill>
            <a:latin typeface="Times New Roman" panose="02020603050405020304" pitchFamily="18" charset="0"/>
            <a:ea typeface="+mn-ea"/>
            <a:cs typeface="Times New Roman" panose="02020603050405020304" pitchFamily="18" charset="0"/>
          </a:endParaRPr>
        </a:p>
      </dsp:txBody>
      <dsp:txXfrm>
        <a:off x="1356908" y="421596"/>
        <a:ext cx="10527233" cy="947836"/>
      </dsp:txXfrm>
    </dsp:sp>
    <dsp:sp modelId="{2DA8B601-D096-476E-BD4A-9B0B2E7AAA16}">
      <dsp:nvSpPr>
        <dsp:cNvPr id="0" name=""/>
        <dsp:cNvSpPr/>
      </dsp:nvSpPr>
      <dsp:spPr>
        <a:xfrm>
          <a:off x="0" y="190"/>
          <a:ext cx="1251874" cy="1822060"/>
        </a:xfrm>
        <a:prstGeom prst="round2SameRect">
          <a:avLst>
            <a:gd name="adj1" fmla="val 16670"/>
            <a:gd name="adj2" fmla="val 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9</a:t>
          </a:r>
        </a:p>
      </dsp:txBody>
      <dsp:txXfrm>
        <a:off x="61122" y="61312"/>
        <a:ext cx="1129630" cy="1760938"/>
      </dsp:txXfrm>
    </dsp:sp>
    <dsp:sp modelId="{902CF157-95C5-47B4-A018-BC71AD415FFB}">
      <dsp:nvSpPr>
        <dsp:cNvPr id="0" name=""/>
        <dsp:cNvSpPr/>
      </dsp:nvSpPr>
      <dsp:spPr>
        <a:xfrm>
          <a:off x="1308991" y="1617269"/>
          <a:ext cx="10154910" cy="182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977900">
            <a:lnSpc>
              <a:spcPct val="90000"/>
            </a:lnSpc>
            <a:spcBef>
              <a:spcPct val="0"/>
            </a:spcBef>
            <a:spcAft>
              <a:spcPts val="0"/>
            </a:spcAft>
            <a:buNone/>
          </a:pPr>
          <a:r>
            <a:rPr lang="en-US" sz="2200" b="0" i="0" kern="1200">
              <a:solidFill>
                <a:schemeClr val="tx1"/>
              </a:solidFill>
              <a:latin typeface="Times New Roman" panose="02020603050405020304" pitchFamily="18" charset="0"/>
              <a:ea typeface="+mn-ea"/>
              <a:cs typeface="Times New Roman" panose="02020603050405020304" pitchFamily="18" charset="0"/>
            </a:rPr>
            <a:t>Tiếp tục </a:t>
          </a:r>
          <a:r>
            <a:rPr lang="vi-VN" sz="2200" b="0" i="0" kern="1200">
              <a:solidFill>
                <a:schemeClr val="tx1"/>
              </a:solidFill>
              <a:latin typeface="Times New Roman" panose="02020603050405020304" pitchFamily="18" charset="0"/>
              <a:ea typeface="+mn-ea"/>
              <a:cs typeface="Times New Roman" panose="02020603050405020304" pitchFamily="18" charset="0"/>
            </a:rPr>
            <a:t>thực hiện quyết liệt công tác</a:t>
          </a:r>
          <a:r>
            <a:rPr lang="en-US" sz="2200" b="0" i="0" kern="1200">
              <a:solidFill>
                <a:schemeClr val="tx1"/>
              </a:solidFill>
              <a:latin typeface="Times New Roman" panose="02020603050405020304" pitchFamily="18" charset="0"/>
              <a:ea typeface="+mn-ea"/>
              <a:cs typeface="Times New Roman" panose="02020603050405020304" pitchFamily="18" charset="0"/>
            </a:rPr>
            <a:t> cải cách thủ tục hành chính, cải thiện môi trường đầu tư kinh doanh; bãi bỏ các điều kiện kinh doanh không cần thiết</a:t>
          </a:r>
          <a:endParaRPr lang="en-US" sz="2200" kern="1200">
            <a:solidFill>
              <a:srgbClr val="000000"/>
            </a:solidFill>
            <a:latin typeface="Times New Roman" panose="02020603050405020304" pitchFamily="18" charset="0"/>
            <a:ea typeface="Arial"/>
            <a:cs typeface="Times New Roman" panose="02020603050405020304" pitchFamily="18" charset="0"/>
          </a:endParaRPr>
        </a:p>
      </dsp:txBody>
      <dsp:txXfrm>
        <a:off x="1308991" y="1617269"/>
        <a:ext cx="10154910" cy="1822060"/>
      </dsp:txXfrm>
    </dsp:sp>
    <dsp:sp modelId="{25026DE0-8A1E-44FA-8866-287734E0ED98}">
      <dsp:nvSpPr>
        <dsp:cNvPr id="0" name=""/>
        <dsp:cNvSpPr/>
      </dsp:nvSpPr>
      <dsp:spPr>
        <a:xfrm>
          <a:off x="0" y="1844334"/>
          <a:ext cx="1229700" cy="1822060"/>
        </a:xfrm>
        <a:prstGeom prst="round2SameRect">
          <a:avLst>
            <a:gd name="adj1" fmla="val 16670"/>
            <a:gd name="adj2" fmla="val 0"/>
          </a:avLst>
        </a:prstGeom>
        <a:gradFill rotWithShape="0">
          <a:gsLst>
            <a:gs pos="0">
              <a:schemeClr val="accent2">
                <a:hueOff val="-727682"/>
                <a:satOff val="-41964"/>
                <a:lumOff val="4314"/>
                <a:alphaOff val="0"/>
                <a:lumMod val="110000"/>
                <a:satMod val="105000"/>
                <a:tint val="67000"/>
              </a:schemeClr>
            </a:gs>
            <a:gs pos="50000">
              <a:schemeClr val="accent2">
                <a:hueOff val="-727682"/>
                <a:satOff val="-41964"/>
                <a:lumOff val="4314"/>
                <a:alphaOff val="0"/>
                <a:lumMod val="105000"/>
                <a:satMod val="103000"/>
                <a:tint val="73000"/>
              </a:schemeClr>
            </a:gs>
            <a:gs pos="100000">
              <a:schemeClr val="accent2">
                <a:hueOff val="-727682"/>
                <a:satOff val="-41964"/>
                <a:lumOff val="4314"/>
                <a:alphaOff val="0"/>
                <a:lumMod val="105000"/>
                <a:satMod val="109000"/>
                <a:tint val="81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10</a:t>
          </a:r>
        </a:p>
      </dsp:txBody>
      <dsp:txXfrm>
        <a:off x="60040" y="1904374"/>
        <a:ext cx="1109620" cy="1762020"/>
      </dsp:txXfrm>
    </dsp:sp>
    <dsp:sp modelId="{3B6881F4-25C6-42D9-B9DE-65CD14AABBD2}">
      <dsp:nvSpPr>
        <dsp:cNvPr id="0" name=""/>
        <dsp:cNvSpPr/>
      </dsp:nvSpPr>
      <dsp:spPr>
        <a:xfrm>
          <a:off x="1360960" y="3742284"/>
          <a:ext cx="10228248" cy="15002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b" anchorCtr="0">
          <a:noAutofit/>
        </a:bodyPr>
        <a:lstStyle/>
        <a:p>
          <a:pPr marL="0" lvl="0" indent="0" algn="just" defTabSz="1244600">
            <a:lnSpc>
              <a:spcPct val="90000"/>
            </a:lnSpc>
            <a:spcBef>
              <a:spcPct val="0"/>
            </a:spcBef>
            <a:spcAft>
              <a:spcPct val="35000"/>
            </a:spcAft>
            <a:buNone/>
          </a:pPr>
          <a:r>
            <a:rPr lang="en-US" altLang="en-US" sz="2200" kern="1200">
              <a:latin typeface="Times New Roman" panose="02020603050405020304" pitchFamily="18" charset="0"/>
              <a:cs typeface="Times New Roman" panose="02020603050405020304" pitchFamily="18" charset="0"/>
            </a:rPr>
            <a:t>Tập trung giữ vững an ninh chính trị và trật tự an toàn xã hội; giải quyết dứt điểm các vụ khiếu nại</a:t>
          </a:r>
          <a:endParaRPr lang="en-US" sz="2200" b="0" i="0" kern="1200">
            <a:solidFill>
              <a:schemeClr val="tx1"/>
            </a:solidFill>
            <a:latin typeface="Times New Roman" panose="02020603050405020304" pitchFamily="18" charset="0"/>
            <a:ea typeface="+mn-ea"/>
            <a:cs typeface="Times New Roman" panose="02020603050405020304" pitchFamily="18" charset="0"/>
          </a:endParaRPr>
        </a:p>
      </dsp:txBody>
      <dsp:txXfrm>
        <a:off x="1360960" y="3742284"/>
        <a:ext cx="10228248" cy="1500212"/>
      </dsp:txXfrm>
    </dsp:sp>
    <dsp:sp modelId="{F554227D-044F-4DE2-8960-72AD0A2E7D8A}">
      <dsp:nvSpPr>
        <dsp:cNvPr id="0" name=""/>
        <dsp:cNvSpPr/>
      </dsp:nvSpPr>
      <dsp:spPr>
        <a:xfrm>
          <a:off x="0" y="3826518"/>
          <a:ext cx="1251874" cy="1822060"/>
        </a:xfrm>
        <a:prstGeom prst="round2SameRect">
          <a:avLst>
            <a:gd name="adj1" fmla="val 16670"/>
            <a:gd name="adj2" fmla="val 0"/>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b="1" kern="1200">
              <a:latin typeface="Times New Roman" panose="02020603050405020304" pitchFamily="18" charset="0"/>
              <a:cs typeface="Times New Roman" panose="02020603050405020304" pitchFamily="18" charset="0"/>
            </a:rPr>
            <a:t>11</a:t>
          </a:r>
        </a:p>
      </dsp:txBody>
      <dsp:txXfrm>
        <a:off x="61122" y="3887640"/>
        <a:ext cx="1129630" cy="176093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37" cy="46455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5917" y="0"/>
            <a:ext cx="3027436" cy="464559"/>
          </a:xfrm>
          <a:prstGeom prst="rect">
            <a:avLst/>
          </a:prstGeom>
        </p:spPr>
        <p:txBody>
          <a:bodyPr vert="horz" lIns="91440" tIns="45720" rIns="91440" bIns="45720" rtlCol="0"/>
          <a:lstStyle>
            <a:lvl1pPr algn="r">
              <a:defRPr sz="1200"/>
            </a:lvl1pPr>
          </a:lstStyle>
          <a:p>
            <a:fld id="{B13A25BA-8A98-4EEA-8689-C0028DE6E2D9}" type="datetimeFigureOut">
              <a:rPr lang="en-US" smtClean="0"/>
              <a:t>6/19/2025</a:t>
            </a:fld>
            <a:endParaRPr lang="en-US"/>
          </a:p>
        </p:txBody>
      </p:sp>
      <p:sp>
        <p:nvSpPr>
          <p:cNvPr id="4" name="Footer Placeholder 3"/>
          <p:cNvSpPr>
            <a:spLocks noGrp="1"/>
          </p:cNvSpPr>
          <p:nvPr>
            <p:ph type="ftr" sz="quarter" idx="2"/>
          </p:nvPr>
        </p:nvSpPr>
        <p:spPr>
          <a:xfrm>
            <a:off x="1" y="8817648"/>
            <a:ext cx="3027437" cy="46455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5917" y="8817648"/>
            <a:ext cx="3027436" cy="464558"/>
          </a:xfrm>
          <a:prstGeom prst="rect">
            <a:avLst/>
          </a:prstGeom>
        </p:spPr>
        <p:txBody>
          <a:bodyPr vert="horz" lIns="91440" tIns="45720" rIns="91440" bIns="45720" rtlCol="0" anchor="b"/>
          <a:lstStyle>
            <a:lvl1pPr algn="r">
              <a:defRPr sz="1200"/>
            </a:lvl1pPr>
          </a:lstStyle>
          <a:p>
            <a:fld id="{55C72323-D372-47DC-A3A4-6E0EAAF160B0}" type="slidenum">
              <a:rPr lang="en-US" smtClean="0"/>
              <a:t>‹#›</a:t>
            </a:fld>
            <a:endParaRPr lang="en-US"/>
          </a:p>
        </p:txBody>
      </p:sp>
    </p:spTree>
    <p:extLst>
      <p:ext uri="{BB962C8B-B14F-4D97-AF65-F5344CB8AC3E}">
        <p14:creationId xmlns:p14="http://schemas.microsoft.com/office/powerpoint/2010/main" val="482817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4" cy="46579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550" y="1"/>
            <a:ext cx="3026834" cy="465797"/>
          </a:xfrm>
          <a:prstGeom prst="rect">
            <a:avLst/>
          </a:prstGeom>
        </p:spPr>
        <p:txBody>
          <a:bodyPr vert="horz" lIns="91440" tIns="45720" rIns="91440" bIns="45720" rtlCol="0"/>
          <a:lstStyle>
            <a:lvl1pPr algn="r">
              <a:defRPr sz="1200"/>
            </a:lvl1pPr>
          </a:lstStyle>
          <a:p>
            <a:fld id="{3769496F-9A71-4833-9730-4D2CD16F06D7}" type="datetimeFigureOut">
              <a:rPr lang="en-US" smtClean="0"/>
              <a:t>6/19/2025</a:t>
            </a:fld>
            <a:endParaRPr lang="en-US"/>
          </a:p>
        </p:txBody>
      </p:sp>
      <p:sp>
        <p:nvSpPr>
          <p:cNvPr id="4" name="Slide Image Placeholder 3"/>
          <p:cNvSpPr>
            <a:spLocks noGrp="1" noRot="1" noChangeAspect="1"/>
          </p:cNvSpPr>
          <p:nvPr>
            <p:ph type="sldImg" idx="2"/>
          </p:nvPr>
        </p:nvSpPr>
        <p:spPr>
          <a:xfrm>
            <a:off x="708025" y="1160463"/>
            <a:ext cx="5568950" cy="31321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1" y="4467781"/>
            <a:ext cx="5588000" cy="365545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4" cy="4657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5"/>
            <a:ext cx="3026834" cy="465796"/>
          </a:xfrm>
          <a:prstGeom prst="rect">
            <a:avLst/>
          </a:prstGeom>
        </p:spPr>
        <p:txBody>
          <a:bodyPr vert="horz" lIns="91440" tIns="45720" rIns="91440" bIns="45720" rtlCol="0" anchor="b"/>
          <a:lstStyle>
            <a:lvl1pPr algn="r">
              <a:defRPr sz="1200"/>
            </a:lvl1pPr>
          </a:lstStyle>
          <a:p>
            <a:fld id="{B4F1694E-3169-44A7-8401-E9E00CD4E967}" type="slidenum">
              <a:rPr lang="en-US" smtClean="0"/>
              <a:t>‹#›</a:t>
            </a:fld>
            <a:endParaRPr lang="en-US"/>
          </a:p>
        </p:txBody>
      </p:sp>
    </p:spTree>
    <p:extLst>
      <p:ext uri="{BB962C8B-B14F-4D97-AF65-F5344CB8AC3E}">
        <p14:creationId xmlns:p14="http://schemas.microsoft.com/office/powerpoint/2010/main" val="334280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7113" y="527050"/>
            <a:ext cx="5275262" cy="2967038"/>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9875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75" y="530225"/>
            <a:ext cx="5300663" cy="2981325"/>
          </a:xfrm>
        </p:spPr>
      </p:sp>
      <p:sp>
        <p:nvSpPr>
          <p:cNvPr id="3" name="Notes Placeholder 2"/>
          <p:cNvSpPr>
            <a:spLocks noGrp="1"/>
          </p:cNvSpPr>
          <p:nvPr>
            <p:ph type="body" idx="1"/>
          </p:nvPr>
        </p:nvSpPr>
        <p:spPr/>
        <p:txBody>
          <a:bodyPr rtlCol="0"/>
          <a:lstStyle/>
          <a:p>
            <a:pPr rtl="0"/>
            <a:endParaRPr lang="en-US"/>
          </a:p>
        </p:txBody>
      </p:sp>
      <p:sp>
        <p:nvSpPr>
          <p:cNvPr id="4" name="Date Placeholder 3"/>
          <p:cNvSpPr>
            <a:spLocks noGrp="1"/>
          </p:cNvSpPr>
          <p:nvPr>
            <p:ph type="dt" idx="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3 August 2022</a:t>
            </a:r>
          </a:p>
        </p:txBody>
      </p:sp>
      <p:sp>
        <p:nvSpPr>
          <p:cNvPr id="5" name="Slide Number Placeholder 4"/>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F5EBCF4-26FC-4F76-8DA1-52FDDC328D44}" type="slidenum">
              <a:rPr kumimoji="0" lang="en-US" sz="9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604377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E0105-A54E-FF3D-2044-32F3E28A4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0B3D8-11BB-1DE2-B7DE-55D99D980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AD39C5-C7D8-49C1-D2EC-5DB1082D9FC6}"/>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D7E6F7DA-DFB9-3052-3E9A-768C945316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94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A6E74-9340-4FC3-24C8-2DF5F529F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D567D-6EE5-8D94-B1DE-8C1785CF1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66FF8-FB8F-A15D-59BF-0455BCFDE52C}"/>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C95AB0D2-F545-E7F8-8B1A-C56B428A561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02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137EA-EB35-9E2E-46EE-C3F00E6F9C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A809B-8EEF-F748-E94E-63FDF93D7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EBB0C-9F95-63F6-E218-FC9CE0C9803B}"/>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EEB9DEF4-4C82-12A5-3EF4-67E7A75FF52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684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C2F3-7EC2-FDC9-BDB3-5874B8155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F46E7-E1E4-DC28-AAF3-0CC224F5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0ECB2-A6B0-F625-930C-4C890FD796D2}"/>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53879E09-A472-47DE-76A6-1CE281738EC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597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B50A-394E-FB96-E8AA-A81E771BB4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E887D-D28B-FCFB-0F45-89E97DAC5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8CB5E-23BB-F549-DDD5-9F3FF09F969F}"/>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985187E2-0061-D9B0-C3B0-87622352525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66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C37B-B593-5B8B-EA7E-1BA08A8C6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AC1D4-E201-CFBF-085C-004EBDE4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513F7F-2ECE-6083-6C44-7C4091310814}"/>
              </a:ext>
            </a:extLst>
          </p:cNvPr>
          <p:cNvSpPr>
            <a:spLocks noGrp="1"/>
          </p:cNvSpPr>
          <p:nvPr>
            <p:ph type="body" idx="1"/>
          </p:nvPr>
        </p:nvSpPr>
        <p:spPr/>
        <p:txBody>
          <a:bodyPr/>
          <a:lstStyle/>
          <a:p>
            <a:pPr marL="0" lvl="1" algn="just">
              <a:spcBef>
                <a:spcPts val="435"/>
              </a:spcBef>
              <a:buSzPct val="100000"/>
            </a:pPr>
            <a:endParaRPr lang="en-US" sz="2400">
              <a:solidFill>
                <a:prstClr val="black"/>
              </a:solidFill>
              <a:latin typeface="Arial" pitchFamily="34" charset="0"/>
              <a:cs typeface="Arial" pitchFamily="34" charset="0"/>
            </a:endParaRPr>
          </a:p>
          <a:p>
            <a:pPr marL="0" marR="0" lvl="1" indent="0" algn="just" defTabSz="914400" rtl="0" eaLnBrk="1" fontAlgn="auto" latinLnBrk="0" hangingPunct="1">
              <a:lnSpc>
                <a:spcPct val="100000"/>
              </a:lnSpc>
              <a:spcBef>
                <a:spcPts val="435"/>
              </a:spcBef>
              <a:spcAft>
                <a:spcPts val="0"/>
              </a:spcAft>
              <a:buClrTx/>
              <a:buSzPct val="100000"/>
              <a:buFontTx/>
              <a:buNone/>
              <a:tabLst/>
              <a:defRPr/>
            </a:pPr>
            <a:endParaRPr lang="en-US" sz="2800">
              <a:solidFill>
                <a:prstClr val="black"/>
              </a:solidFill>
              <a:latin typeface="Arial" pitchFamily="34" charset="0"/>
              <a:cs typeface="Arial" pitchFamily="34" charset="0"/>
            </a:endParaRPr>
          </a:p>
          <a:p>
            <a:pPr marL="0" lvl="1" indent="0" algn="just">
              <a:spcBef>
                <a:spcPts val="435"/>
              </a:spcBef>
              <a:buSzPct val="100000"/>
              <a:buFontTx/>
              <a:buNone/>
            </a:pPr>
            <a:endParaRPr lang="en-US" sz="2800">
              <a:solidFill>
                <a:prstClr val="black"/>
              </a:solidFill>
              <a:latin typeface="Arial" pitchFamily="34" charset="0"/>
              <a:cs typeface="Arial" pitchFamily="34" charset="0"/>
            </a:endParaRPr>
          </a:p>
          <a:p>
            <a:pPr lvl="1" indent="-457200" algn="just">
              <a:spcBef>
                <a:spcPts val="435"/>
              </a:spcBef>
              <a:buSzPct val="100000"/>
              <a:buFontTx/>
              <a:buChar char="-"/>
            </a:pPr>
            <a:endParaRPr lang="en-US" sz="2800">
              <a:solidFill>
                <a:prstClr val="black"/>
              </a:solidFill>
              <a:latin typeface="Arial" pitchFamily="34" charset="0"/>
              <a:cs typeface="Arial" pitchFamily="34" charset="0"/>
            </a:endParaRPr>
          </a:p>
          <a:p>
            <a:pPr marL="342900" lvl="1" indent="-342900" algn="just">
              <a:spcBef>
                <a:spcPts val="435"/>
              </a:spcBef>
              <a:buSzPct val="100000"/>
              <a:buFontTx/>
              <a:buChar char="-"/>
            </a:pPr>
            <a:endParaRPr lang="en-US" sz="2800">
              <a:solidFill>
                <a:prstClr val="black"/>
              </a:solidFill>
              <a:latin typeface="Arial" pitchFamily="34" charset="0"/>
              <a:cs typeface="Arial" pitchFamily="34" charset="0"/>
            </a:endParaRPr>
          </a:p>
          <a:p>
            <a:endParaRPr lang="en-US"/>
          </a:p>
        </p:txBody>
      </p:sp>
      <p:sp>
        <p:nvSpPr>
          <p:cNvPr id="4" name="Slide Number Placeholder 3">
            <a:extLst>
              <a:ext uri="{FF2B5EF4-FFF2-40B4-BE49-F238E27FC236}">
                <a16:creationId xmlns:a16="http://schemas.microsoft.com/office/drawing/2014/main" id="{A2A9BA00-EBDB-89E0-28AF-81A29EA1A7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F1694E-3169-44A7-8401-E9E00CD4E96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3763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70175" y="508000"/>
            <a:ext cx="4533900" cy="2551113"/>
          </a:xfrm>
        </p:spPr>
      </p:sp>
      <p:sp>
        <p:nvSpPr>
          <p:cNvPr id="3" name="Notes Placeholder 2"/>
          <p:cNvSpPr>
            <a:spLocks noGrp="1"/>
          </p:cNvSpPr>
          <p:nvPr>
            <p:ph type="body" idx="1"/>
          </p:nvPr>
        </p:nvSpPr>
        <p:spPr/>
        <p:txBody>
          <a:bodyPr/>
          <a:lstStyle/>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dịch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2022,</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ước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12,9 tỷ </a:t>
            </a:r>
            <a:r>
              <a:rPr lang="en-GB" sz="1000" b="0" dirty="0">
                <a:effectLst/>
                <a:latin typeface="Times New Roman" panose="02020603050405020304" pitchFamily="18" charset="0"/>
                <a:ea typeface="Times New Roman" panose="02020603050405020304" pitchFamily="18" charset="0"/>
                <a:cs typeface="Times New Roman" panose="02020603050405020304" pitchFamily="18" charset="0"/>
              </a:rPr>
              <a:t>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145,2% </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so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20</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vi-VN"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100"/>
              </a:spcAft>
            </a:pP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Kim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ngạch</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25,5 </a:t>
            </a:r>
            <a:r>
              <a:rPr lang="en-GB" sz="1000" b="1" dirty="0" err="1">
                <a:effectLst/>
                <a:latin typeface="Times New Roman" panose="02020603050405020304" pitchFamily="18" charset="0"/>
                <a:ea typeface="Times New Roman" panose="02020603050405020304" pitchFamily="18" charset="0"/>
                <a:cs typeface="Times New Roman" panose="02020603050405020304" pitchFamily="18" charset="0"/>
              </a:rPr>
              <a:t>tỷ</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 USD</a:t>
            </a:r>
            <a:r>
              <a:rPr lang="en-GB"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 23,6</a:t>
            </a:r>
            <a:r>
              <a:rPr lang="en-GB"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1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50000"/>
              </a:lnSpc>
              <a:spcAft>
                <a:spcPts val="100"/>
              </a:spcAft>
            </a:pP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Nhập siêu dịch vụ </a:t>
            </a:r>
            <a:r>
              <a:rPr lang="es-NI"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s-NI" sz="1000" b="1" dirty="0">
                <a:effectLst/>
                <a:latin typeface="Times New Roman" panose="02020603050405020304" pitchFamily="18" charset="0"/>
                <a:ea typeface="Times New Roman" panose="02020603050405020304" pitchFamily="18" charset="0"/>
                <a:cs typeface="Times New Roman" panose="02020603050405020304" pitchFamily="18" charset="0"/>
              </a:rPr>
              <a:t>12,6 tỷ USD </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đó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dịch vụ vận tải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bảo hiểm</a:t>
            </a:r>
            <a:r>
              <a:rPr lang="vi-VN" sz="1000" dirty="0">
                <a:effectLst/>
                <a:latin typeface="Times New Roman" panose="02020603050405020304" pitchFamily="18" charset="0"/>
                <a:ea typeface="Times New Roman" panose="02020603050405020304" pitchFamily="18" charset="0"/>
                <a:cs typeface="Times New Roman" panose="02020603050405020304" pitchFamily="18" charset="0"/>
              </a:rPr>
              <a:t> trong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khẩu</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00" b="1" dirty="0">
                <a:effectLst/>
                <a:latin typeface="Times New Roman" panose="02020603050405020304" pitchFamily="18" charset="0"/>
                <a:ea typeface="Times New Roman" panose="02020603050405020304" pitchFamily="18" charset="0"/>
                <a:cs typeface="Times New Roman" panose="02020603050405020304" pitchFamily="18" charset="0"/>
              </a:rPr>
              <a:t>9 tỷ USD</a:t>
            </a:r>
            <a:r>
              <a:rPr lang="es-NI"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10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fld id="{B4F1694E-3169-44A7-8401-E9E00CD4E967}" type="slidenum">
              <a:rPr lang="en-US" smtClean="0">
                <a:solidFill>
                  <a:prstClr val="black"/>
                </a:solidFill>
              </a:rPr>
              <a:t>21</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2.bin"/><Relationship Id="rId5" Type="http://schemas.openxmlformats.org/officeDocument/2006/relationships/slideMaster" Target="../slideMasters/slideMaster2.xml"/><Relationship Id="rId4" Type="http://schemas.openxmlformats.org/officeDocument/2006/relationships/tags" Target="../tags/tag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C8FD8C-CF71-431A-B047-B9C0AD90297B}" type="datetime1">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5349119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F1C53-03C2-49CB-85BD-9F1805AA3A86}" type="datetime1">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540699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29A47-9FA6-482E-AAAD-41E7E8B8F414}" type="datetime1">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575468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39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2980686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2" name="Object 1" hidden="1">
                        <a:extLst>
                          <a:ext uri="{FF2B5EF4-FFF2-40B4-BE49-F238E27FC236}">
                            <a16:creationId xmlns:a16="http://schemas.microsoft.com/office/drawing/2014/main" id="{A954CCC1-5027-4384-BFF6-B54153C697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11137579-B847-4EB5-981F-3534B96300A7}"/>
              </a:ext>
            </a:extLst>
          </p:cNvPr>
          <p:cNvSpPr/>
          <p:nvPr userDrawn="1"/>
        </p:nvSpPr>
        <p:spPr>
          <a:xfrm>
            <a:off x="0" y="0"/>
            <a:ext cx="12192000" cy="685800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spcBef>
                <a:spcPts val="300"/>
              </a:spcBef>
              <a:spcAft>
                <a:spcPts val="300"/>
              </a:spcAft>
            </a:pPr>
            <a:endParaRPr lang="en-GB" sz="1600">
              <a:solidFill>
                <a:schemeClr val="bg1"/>
              </a:solidFill>
            </a:endParaRPr>
          </a:p>
        </p:txBody>
      </p:sp>
      <p:pic>
        <p:nvPicPr>
          <p:cNvPr id="4" name="Picture 3">
            <a:extLst>
              <a:ext uri="{FF2B5EF4-FFF2-40B4-BE49-F238E27FC236}">
                <a16:creationId xmlns:a16="http://schemas.microsoft.com/office/drawing/2014/main" id="{A76312C5-E0E5-4523-BCA1-3FAC43AF8F7C}"/>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bwMode="ltGray">
          <a:xfrm>
            <a:off x="5003111" y="2336415"/>
            <a:ext cx="2185778" cy="2185171"/>
          </a:xfrm>
          <a:prstGeom prst="rect">
            <a:avLst/>
          </a:prstGeom>
        </p:spPr>
      </p:pic>
    </p:spTree>
    <p:extLst>
      <p:ext uri="{BB962C8B-B14F-4D97-AF65-F5344CB8AC3E}">
        <p14:creationId xmlns:p14="http://schemas.microsoft.com/office/powerpoint/2010/main" val="2746103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5499AC-552A-459C-ADE0-B317E3F6822D}"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548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C62ED7-F7B0-4FF8-BD19-7361FF1B6B6C}"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918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BF3C5F-052E-4ADC-B2C1-0C749083E065}"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267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C83293-D424-43FC-9854-D5AF3EAA3B2F}" type="datetime1">
              <a:rPr lang="en-US" smtClean="0">
                <a:solidFill>
                  <a:prstClr val="black">
                    <a:tint val="75000"/>
                  </a:prstClr>
                </a:solidFill>
              </a:r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2637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51BB24-B24C-4E96-96FD-3964D3CA77EE}" type="datetime1">
              <a:rPr lang="en-US" smtClean="0">
                <a:solidFill>
                  <a:prstClr val="black">
                    <a:tint val="75000"/>
                  </a:prstClr>
                </a:solidFill>
              </a:rPr>
              <a:t>6/19/2025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337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53F58D-D92B-48FB-8F0F-3BD6ED8A8D88}" type="datetime1">
              <a:rPr lang="en-US" smtClean="0">
                <a:solidFill>
                  <a:prstClr val="black">
                    <a:tint val="75000"/>
                  </a:prstClr>
                </a:solidFill>
              </a:rPr>
              <a:t>6/19/2025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474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76D199-5E33-47D3-9619-6DE3F9F40B6E}" type="datetime1">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486624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F0C49-B718-4DBF-9CD5-AF076E6C4F62}" type="datetime1">
              <a:rPr lang="en-US" smtClean="0">
                <a:solidFill>
                  <a:prstClr val="black">
                    <a:tint val="75000"/>
                  </a:prstClr>
                </a:solidFill>
              </a:rPr>
              <a:t>6/19/2025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144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7D284D6-ED95-4EE4-A014-2FFAAF555D19}" type="datetime1">
              <a:rPr lang="en-US" smtClean="0">
                <a:solidFill>
                  <a:prstClr val="black">
                    <a:tint val="75000"/>
                  </a:prstClr>
                </a:solidFill>
              </a:r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49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543612F-5B49-4879-B99A-F14DF3D27031}" type="datetime1">
              <a:rPr lang="en-US" smtClean="0">
                <a:solidFill>
                  <a:prstClr val="black">
                    <a:tint val="75000"/>
                  </a:prstClr>
                </a:solidFill>
              </a:rPr>
              <a:t>6/19/2025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917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A64286-EBB9-4DD2-BE4A-BDAE3ACBDFA5}"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39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164894-728A-43C7-808A-BF58C7990684}"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32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5670126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rtlCol="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3"/>
            </p:custDataLst>
          </p:nvPr>
        </p:nvSpPr>
        <p:spPr>
          <a:xfrm>
            <a:off x="554735"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rtl="0">
              <a:buNone/>
            </a:pPr>
            <a:r>
              <a:rPr lang="vi-VN"/>
              <a:t>Add tracker</a:t>
            </a:r>
          </a:p>
        </p:txBody>
      </p:sp>
      <p:sp>
        <p:nvSpPr>
          <p:cNvPr id="6" name="5. Source" hidden="1">
            <a:extLst>
              <a:ext uri="{FF2B5EF4-FFF2-40B4-BE49-F238E27FC236}">
                <a16:creationId xmlns:a16="http://schemas.microsoft.com/office/drawing/2014/main" id="{2A305796-4420-41B5-A522-C826E0D23B4A}"/>
              </a:ext>
            </a:extLst>
          </p:cNvPr>
          <p:cNvSpPr txBox="1"/>
          <p:nvPr userDrawn="1">
            <p:custDataLst>
              <p:tags r:id="rId4"/>
            </p:custDataLst>
          </p:nvPr>
        </p:nvSpPr>
        <p:spPr>
          <a:xfrm>
            <a:off x="554734" y="6498754"/>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rtl="0"/>
            <a:r>
              <a:rPr lang="vi-VN"/>
              <a:t>Source: …</a:t>
            </a:r>
          </a:p>
        </p:txBody>
      </p:sp>
    </p:spTree>
    <p:extLst>
      <p:ext uri="{BB962C8B-B14F-4D97-AF65-F5344CB8AC3E}">
        <p14:creationId xmlns:p14="http://schemas.microsoft.com/office/powerpoint/2010/main" val="2323213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05058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t>‹#›</a:t>
            </a:fld>
            <a:endParaRPr lang="en-US"/>
          </a:p>
        </p:txBody>
      </p:sp>
    </p:spTree>
    <p:extLst>
      <p:ext uri="{BB962C8B-B14F-4D97-AF65-F5344CB8AC3E}">
        <p14:creationId xmlns:p14="http://schemas.microsoft.com/office/powerpoint/2010/main" val="23094608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lvl1pPr>
              <a:defRPr sz="3600"/>
            </a:lvl1p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52066070-0DE7-42E7-B2EA-1B718EC8B148}" type="slidenum">
              <a:rPr lang="en-US"/>
              <a:pPr/>
              <a:t>‹#›</a:t>
            </a:fld>
            <a:endParaRPr lang="en-US"/>
          </a:p>
        </p:txBody>
      </p:sp>
    </p:spTree>
    <p:extLst>
      <p:ext uri="{BB962C8B-B14F-4D97-AF65-F5344CB8AC3E}">
        <p14:creationId xmlns:p14="http://schemas.microsoft.com/office/powerpoint/2010/main" val="458058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E5F9F2">
              <a:alpha val="95000"/>
            </a:srgbClr>
          </a:solidFill>
          <a:ln/>
        </p:spPr>
      </p:sp>
    </p:spTree>
    <p:extLst>
      <p:ext uri="{BB962C8B-B14F-4D97-AF65-F5344CB8AC3E}">
        <p14:creationId xmlns:p14="http://schemas.microsoft.com/office/powerpoint/2010/main" val="257195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751D20-0B7B-41C7-896B-D41C104A9383}" type="datetime1">
              <a:rPr lang="en-US" smtClean="0"/>
              <a:t>6/19/2025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20164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33527"/>
            <a:ext cx="10972800" cy="5019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613527"/>
            <a:ext cx="2844800" cy="244475"/>
          </a:xfrm>
          <a:prstGeom prst="rect">
            <a:avLst/>
          </a:prstGeom>
        </p:spPr>
        <p:txBody>
          <a:bodyPr/>
          <a:lstStyle>
            <a:lvl1pPr>
              <a:defRPr smtClean="0">
                <a:latin typeface="Arial" pitchFamily="34" charset="0"/>
              </a:defRPr>
            </a:lvl1pPr>
          </a:lstStyle>
          <a:p>
            <a:pPr>
              <a:defRPr/>
            </a:pPr>
            <a:endParaRPr lang="en-US"/>
          </a:p>
        </p:txBody>
      </p:sp>
      <p:sp>
        <p:nvSpPr>
          <p:cNvPr id="5" name="Slide Number Placeholder 4"/>
          <p:cNvSpPr>
            <a:spLocks noGrp="1"/>
          </p:cNvSpPr>
          <p:nvPr>
            <p:ph type="sldNum" sz="quarter" idx="11"/>
          </p:nvPr>
        </p:nvSpPr>
        <p:spPr>
          <a:xfrm>
            <a:off x="8737600" y="6613527"/>
            <a:ext cx="2844800" cy="244475"/>
          </a:xfrm>
          <a:prstGeom prst="rect">
            <a:avLst/>
          </a:prstGeom>
        </p:spPr>
        <p:txBody>
          <a:bodyPr/>
          <a:lstStyle>
            <a:lvl1pPr>
              <a:defRPr smtClean="0">
                <a:latin typeface="Arial" pitchFamily="34" charset="0"/>
              </a:defRPr>
            </a:lvl1pPr>
          </a:lstStyle>
          <a:p>
            <a:pPr>
              <a:defRPr/>
            </a:pPr>
            <a:fld id="{66D911F5-5C36-497D-9EEB-1EC39DB548F0}" type="slidenum">
              <a:rPr lang="en-US"/>
              <a:pPr>
                <a:defRPr/>
              </a:pPr>
              <a:t>‹#›</a:t>
            </a:fld>
            <a:endParaRPr lang="en-US"/>
          </a:p>
        </p:txBody>
      </p:sp>
      <p:sp>
        <p:nvSpPr>
          <p:cNvPr id="6" name="Footer Placeholder 5"/>
          <p:cNvSpPr>
            <a:spLocks noGrp="1"/>
          </p:cNvSpPr>
          <p:nvPr>
            <p:ph type="ftr" sz="quarter" idx="12"/>
          </p:nvPr>
        </p:nvSpPr>
        <p:spPr>
          <a:xfrm>
            <a:off x="609600" y="1143002"/>
            <a:ext cx="11277600" cy="239713"/>
          </a:xfrm>
          <a:prstGeom prst="rect">
            <a:avLst/>
          </a:prstGeom>
        </p:spPr>
        <p:txBody>
          <a:bodyPr/>
          <a:lstStyle>
            <a:lvl1pPr>
              <a:defRPr smtClean="0">
                <a:latin typeface="Arial" pitchFamily="34" charset="0"/>
              </a:defRPr>
            </a:lvl1pPr>
          </a:lstStyle>
          <a:p>
            <a:pPr>
              <a:defRPr/>
            </a:pPr>
            <a:r>
              <a:rPr lang="en-US"/>
              <a:t>www.themegallery.com</a:t>
            </a:r>
          </a:p>
        </p:txBody>
      </p:sp>
    </p:spTree>
    <p:extLst>
      <p:ext uri="{BB962C8B-B14F-4D97-AF65-F5344CB8AC3E}">
        <p14:creationId xmlns:p14="http://schemas.microsoft.com/office/powerpoint/2010/main" val="2101940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0CA4746-4A6C-4A62-990F-F4AA37400A59}" type="datetime1">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203024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56285-9ED6-430D-A781-598168792AEF}" type="datetime1">
              <a:rPr lang="en-US" smtClean="0"/>
              <a:t>6/19/2025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15922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10B97-8853-466D-B8AB-5B32F0D0322C}" type="datetime1">
              <a:rPr lang="en-US" smtClean="0"/>
              <a:t>6/19/2025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1737839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AFE87-39CD-44B3-9FF2-DC3EF63DB0BA}" type="datetime1">
              <a:rPr lang="en-US" smtClean="0"/>
              <a:t>6/19/2025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026986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7B62C4-F791-4682-8657-84D8891863B9}" type="datetime1">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588551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AAF4ED-3D47-404A-837F-A108FBF8983F}" type="datetime1">
              <a:rPr lang="en-US" smtClean="0"/>
              <a:t>6/19/2025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15C46-EFED-442F-A461-9326BB63CDA6}" type="slidenum">
              <a:rPr lang="en-US" smtClean="0"/>
              <a:t>‹#›</a:t>
            </a:fld>
            <a:endParaRPr lang="en-US"/>
          </a:p>
        </p:txBody>
      </p:sp>
    </p:spTree>
    <p:extLst>
      <p:ext uri="{BB962C8B-B14F-4D97-AF65-F5344CB8AC3E}">
        <p14:creationId xmlns:p14="http://schemas.microsoft.com/office/powerpoint/2010/main" val="3906786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DAB78-1B7C-4E9D-A349-0557F68F1021}" type="datetime1">
              <a:rPr lang="en-US" smtClean="0"/>
              <a:t>6/19/2025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t>‹#›</a:t>
            </a:fld>
            <a:endParaRPr lang="en-US"/>
          </a:p>
        </p:txBody>
      </p:sp>
    </p:spTree>
    <p:extLst>
      <p:ext uri="{BB962C8B-B14F-4D97-AF65-F5344CB8AC3E}">
        <p14:creationId xmlns:p14="http://schemas.microsoft.com/office/powerpoint/2010/main" val="2420206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26" r:id="rId12"/>
    <p:sldLayoutId id="2147483932" r:id="rId1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D5FDE-F135-48DD-A941-D334C99FBE0F}" type="datetime1">
              <a:rPr lang="en-US" smtClean="0">
                <a:solidFill>
                  <a:prstClr val="black">
                    <a:tint val="75000"/>
                  </a:prstClr>
                </a:solidFill>
              </a:rPr>
              <a:t>6/19/2025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15C46-EFED-442F-A461-9326BB63CDA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81221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31" r:id="rId12"/>
    <p:sldLayoutId id="2147483938" r:id="rId13"/>
    <p:sldLayoutId id="2147483939" r:id="rId14"/>
    <p:sldLayoutId id="2147483940" r:id="rId15"/>
    <p:sldLayoutId id="2147483941" r:id="rId16"/>
    <p:sldLayoutId id="2147483949"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0.xml"/><Relationship Id="rId1" Type="http://schemas.openxmlformats.org/officeDocument/2006/relationships/tags" Target="../tags/tag8.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7.xml"/><Relationship Id="rId1" Type="http://schemas.openxmlformats.org/officeDocument/2006/relationships/tags" Target="../tags/tag9.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7.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13.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7.xml"/><Relationship Id="rId1" Type="http://schemas.openxmlformats.org/officeDocument/2006/relationships/tags" Target="../tags/tag14.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6.xml"/><Relationship Id="rId6" Type="http://schemas.openxmlformats.org/officeDocument/2006/relationships/image" Target="../media/image6.jpg"/><Relationship Id="rId5" Type="http://schemas.openxmlformats.org/officeDocument/2006/relationships/image" Target="../media/image5.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6.xml"/><Relationship Id="rId6" Type="http://schemas.openxmlformats.org/officeDocument/2006/relationships/image" Target="../media/image17.jpg"/><Relationship Id="rId5" Type="http://schemas.openxmlformats.org/officeDocument/2006/relationships/image" Target="../media/image5.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2764583" y="2352107"/>
            <a:ext cx="9545767" cy="1753202"/>
          </a:xfrm>
        </p:spPr>
        <p:txBody>
          <a:bodyPr/>
          <a:lstStyle/>
          <a:p>
            <a:pPr algn="ctr"/>
            <a:r>
              <a:rPr lang="vi-VN" sz="4400">
                <a:solidFill>
                  <a:srgbClr val="FF0000"/>
                </a:solidFill>
                <a:latin typeface="Times New Roman" panose="02020603050405020304" pitchFamily="18" charset="0"/>
                <a:cs typeface="Times New Roman" panose="02020603050405020304" pitchFamily="18" charset="0"/>
              </a:rPr>
              <a:t>BÁO CÁO</a:t>
            </a:r>
            <a:br>
              <a:rPr lang="vi-VN" sz="2000">
                <a:solidFill>
                  <a:schemeClr val="tx1"/>
                </a:solidFill>
                <a:latin typeface="Times New Roman" panose="02020603050405020304" pitchFamily="18" charset="0"/>
                <a:cs typeface="Times New Roman" panose="02020603050405020304" pitchFamily="18" charset="0"/>
              </a:rPr>
            </a:br>
            <a:r>
              <a:rPr lang="vi-VN" sz="2600">
                <a:solidFill>
                  <a:schemeClr val="tx1"/>
                </a:solidFill>
                <a:latin typeface="Times New Roman" panose="02020603050405020304" pitchFamily="18" charset="0"/>
                <a:cs typeface="Times New Roman" panose="02020603050405020304" pitchFamily="18" charset="0"/>
              </a:rPr>
              <a:t>TÌNH HÌNH KINH TẾ - XÃ HỘI 6 THÁNG ĐẦU NĂM</a:t>
            </a:r>
            <a:br>
              <a:rPr lang="vi-VN" sz="2600">
                <a:solidFill>
                  <a:schemeClr val="tx1"/>
                </a:solidFill>
                <a:latin typeface="Times New Roman" panose="02020603050405020304" pitchFamily="18" charset="0"/>
                <a:cs typeface="Times New Roman" panose="02020603050405020304" pitchFamily="18" charset="0"/>
              </a:rPr>
            </a:br>
            <a:r>
              <a:rPr lang="vi-VN" sz="2600">
                <a:solidFill>
                  <a:schemeClr val="tx1"/>
                </a:solidFill>
                <a:latin typeface="Times New Roman" panose="02020603050405020304" pitchFamily="18" charset="0"/>
                <a:cs typeface="Times New Roman" panose="02020603050405020304" pitchFamily="18" charset="0"/>
              </a:rPr>
              <a:t>VÀ NHIỆM VỤ TRỌNG TÂM 6 THÁNG CUỐI NĂM 2025</a:t>
            </a:r>
            <a:endParaRPr lang="vi-VN" sz="2600" dirty="0">
              <a:solidFill>
                <a:schemeClr val="tx1"/>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5D09801C-DDC5-F877-D511-25C6985E04FB}"/>
              </a:ext>
            </a:extLst>
          </p:cNvPr>
          <p:cNvSpPr txBox="1">
            <a:spLocks/>
          </p:cNvSpPr>
          <p:nvPr/>
        </p:nvSpPr>
        <p:spPr>
          <a:xfrm>
            <a:off x="2646232" y="162048"/>
            <a:ext cx="9664118" cy="893863"/>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vi-VN" sz="3600">
                <a:solidFill>
                  <a:srgbClr val="FF0000"/>
                </a:solidFill>
                <a:latin typeface="Times New Roman" panose="02020603050405020304" pitchFamily="18" charset="0"/>
                <a:cs typeface="Times New Roman" panose="02020603050405020304" pitchFamily="18" charset="0"/>
              </a:rPr>
              <a:t>ỦY BAN NHÂN DÂN TỈNH BÌNH ĐỊNH</a:t>
            </a:r>
            <a:br>
              <a:rPr lang="vi-VN" sz="200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9489FC2-3835-9225-4A8E-3D91AF5BDA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8007" y="757247"/>
            <a:ext cx="1202453" cy="1217356"/>
          </a:xfrm>
          <a:prstGeom prst="rect">
            <a:avLst/>
          </a:prstGeom>
        </p:spPr>
      </p:pic>
    </p:spTree>
    <p:extLst>
      <p:ext uri="{BB962C8B-B14F-4D97-AF65-F5344CB8AC3E}">
        <p14:creationId xmlns:p14="http://schemas.microsoft.com/office/powerpoint/2010/main" val="1457284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3349" y="643472"/>
            <a:ext cx="3448764" cy="461665"/>
          </a:xfrm>
          <a:prstGeom prst="rect">
            <a:avLst/>
          </a:prstGeom>
          <a:noFill/>
        </p:spPr>
        <p:txBody>
          <a:bodyPr wrap="square">
            <a:spAutoFit/>
          </a:bodyPr>
          <a:lstStyle/>
          <a:p>
            <a:pPr>
              <a:lnSpc>
                <a:spcPct val="100000"/>
              </a:lnSpc>
            </a:pPr>
            <a:r>
              <a:rPr lang="vi-VN" sz="2400" b="1" dirty="0">
                <a:latin typeface="+mj-lt"/>
                <a:cs typeface="Arial" panose="020B0604020202020204" pitchFamily="34" charset="0"/>
              </a:rPr>
              <a:t>2.1. Công nghiệp</a:t>
            </a:r>
          </a:p>
        </p:txBody>
      </p:sp>
      <p:sp>
        <p:nvSpPr>
          <p:cNvPr id="12" name="TextBox 11"/>
          <p:cNvSpPr txBox="1"/>
          <p:nvPr/>
        </p:nvSpPr>
        <p:spPr>
          <a:xfrm>
            <a:off x="749819" y="181807"/>
            <a:ext cx="4415824"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2. Công nghiệp – xây dựng</a:t>
            </a:r>
          </a:p>
        </p:txBody>
      </p:sp>
      <p:graphicFrame>
        <p:nvGraphicFramePr>
          <p:cNvPr id="2" name="Table 1"/>
          <p:cNvGraphicFramePr>
            <a:graphicFrameLocks noGrp="1"/>
          </p:cNvGraphicFramePr>
          <p:nvPr>
            <p:extLst>
              <p:ext uri="{D42A27DB-BD31-4B8C-83A1-F6EECF244321}">
                <p14:modId xmlns:p14="http://schemas.microsoft.com/office/powerpoint/2010/main" val="2489818391"/>
              </p:ext>
            </p:extLst>
          </p:nvPr>
        </p:nvGraphicFramePr>
        <p:xfrm>
          <a:off x="0" y="1273850"/>
          <a:ext cx="6095999" cy="4511040"/>
        </p:xfrm>
        <a:graphic>
          <a:graphicData uri="http://schemas.openxmlformats.org/drawingml/2006/table">
            <a:tbl>
              <a:tblPr firstRow="1" bandRow="1"/>
              <a:tblGrid>
                <a:gridCol w="6095999">
                  <a:extLst>
                    <a:ext uri="{9D8B030D-6E8A-4147-A177-3AD203B41FA5}">
                      <a16:colId xmlns:a16="http://schemas.microsoft.com/office/drawing/2014/main" val="20000"/>
                    </a:ext>
                  </a:extLst>
                </a:gridCol>
              </a:tblGrid>
              <a:tr h="330189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pitchFamily="2" charset="2"/>
                        <a:buChar char="Ø"/>
                        <a:defRPr/>
                      </a:pPr>
                      <a:r>
                        <a:rPr lang="pt-BR"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Chỉ số sản xuất công nghiệp (IIP) </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6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2025</a:t>
                      </a:r>
                      <a:r>
                        <a:rPr lang="pt-BR"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ước tăng 9,03% so với cùng kỳ, trong đó công nghiệp chế biến, chế tạo tăng 8,83%; khai khoáng tăng 6,22%; sản xuất và phân phối điện, khí đốt, nước nóng, hơi nước và điều hòa không khí tăng 12,09%; cung cấp nước, quản lý và xử lý rác thải, nước thải tăng 8,71%.</a:t>
                      </a:r>
                      <a:endPar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Theo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kế</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2025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bàn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55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sản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xuất</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công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nghiệp</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Ước</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6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2025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49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vốn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tư</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3.341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tỷ</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vào</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hoạt</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trong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đó</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có</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04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trọng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vốn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tư</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2.135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tỷ</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so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với</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cùng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kỳ</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2024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tăng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32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dự</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án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và</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vốn</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tư</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tăng</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998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tỷ</a:t>
                      </a:r>
                      <a:r>
                        <a:rPr lang="en-US" sz="2000" b="0" i="0" u="none" kern="1200" baseline="0" dirty="0">
                          <a:solidFill>
                            <a:schemeClr val="dk1"/>
                          </a:solidFill>
                          <a:effectLst/>
                          <a:latin typeface="Times New Roman" panose="02020603050405020304" pitchFamily="18" charset="0"/>
                          <a:ea typeface="+mn-ea"/>
                          <a:cs typeface="Times New Roman" panose="02020603050405020304" pitchFamily="18" charset="0"/>
                        </a:rPr>
                        <a:t> </a:t>
                      </a:r>
                      <a:r>
                        <a:rPr lang="en-US" sz="2000" b="0" i="0" u="none" kern="1200" baseline="0" dirty="0" err="1">
                          <a:solidFill>
                            <a:schemeClr val="dk1"/>
                          </a:solidFill>
                          <a:effectLst/>
                          <a:latin typeface="Times New Roman" panose="02020603050405020304" pitchFamily="18" charset="0"/>
                          <a:ea typeface="+mn-ea"/>
                          <a:cs typeface="Times New Roman" panose="02020603050405020304" pitchFamily="18" charset="0"/>
                        </a:rPr>
                        <a:t>đồng</a:t>
                      </a:r>
                      <a:endParaRPr lang="vi-VN" sz="2000" b="0" i="0" u="none" kern="1200" baseline="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71194297"/>
              </p:ext>
            </p:extLst>
          </p:nvPr>
        </p:nvGraphicFramePr>
        <p:xfrm>
          <a:off x="6204958" y="1410789"/>
          <a:ext cx="5651500" cy="4309510"/>
        </p:xfrm>
        <a:graphic>
          <a:graphicData uri="http://schemas.openxmlformats.org/drawingml/2006/table">
            <a:tbl>
              <a:tblPr>
                <a:tableStyleId>{5C22544A-7EE6-4342-B048-85BDC9FD1C3A}</a:tableStyleId>
              </a:tblPr>
              <a:tblGrid>
                <a:gridCol w="3704586">
                  <a:extLst>
                    <a:ext uri="{9D8B030D-6E8A-4147-A177-3AD203B41FA5}">
                      <a16:colId xmlns:a16="http://schemas.microsoft.com/office/drawing/2014/main" val="20000"/>
                    </a:ext>
                  </a:extLst>
                </a:gridCol>
                <a:gridCol w="1045720">
                  <a:extLst>
                    <a:ext uri="{9D8B030D-6E8A-4147-A177-3AD203B41FA5}">
                      <a16:colId xmlns:a16="http://schemas.microsoft.com/office/drawing/2014/main" val="20001"/>
                    </a:ext>
                  </a:extLst>
                </a:gridCol>
                <a:gridCol w="901194">
                  <a:extLst>
                    <a:ext uri="{9D8B030D-6E8A-4147-A177-3AD203B41FA5}">
                      <a16:colId xmlns:a16="http://schemas.microsoft.com/office/drawing/2014/main" val="20002"/>
                    </a:ext>
                  </a:extLst>
                </a:gridCol>
              </a:tblGrid>
              <a:tr h="420802">
                <a:tc gridSpan="3">
                  <a:txBody>
                    <a:bodyPr/>
                    <a:lstStyle/>
                    <a:p>
                      <a:pPr algn="ctr" fontAlgn="b"/>
                      <a:r>
                        <a:rPr lang="vi-VN" sz="1600" b="1" u="none" strike="noStrike" dirty="0">
                          <a:effectLst/>
                          <a:latin typeface="+mj-lt"/>
                        </a:rPr>
                        <a:t>Chỉ số sản xuất công nghiệp tháng 6 và 6 tháng đầu năm 2025</a:t>
                      </a:r>
                      <a:endParaRPr lang="vi-VN" sz="16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79734">
                <a:tc>
                  <a:txBody>
                    <a:bodyPr/>
                    <a:lstStyle/>
                    <a:p>
                      <a:pPr algn="ctr" fontAlgn="b"/>
                      <a:r>
                        <a:rPr lang="en-US" sz="1600" b="1" u="none" strike="noStrike" dirty="0">
                          <a:effectLst/>
                          <a:latin typeface="+mj-lt"/>
                        </a:rPr>
                        <a:t> </a:t>
                      </a:r>
                      <a:endParaRPr lang="en-US" sz="16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600" b="1" u="none" strike="noStrike" dirty="0" err="1">
                          <a:effectLst/>
                          <a:latin typeface="Times New Roman" panose="02020603050405020304" pitchFamily="18" charset="0"/>
                          <a:cs typeface="Times New Roman" panose="02020603050405020304" pitchFamily="18" charset="0"/>
                        </a:rPr>
                        <a:t>Tháng</a:t>
                      </a:r>
                      <a:r>
                        <a:rPr lang="en-US" sz="1600" b="1" u="none" strike="noStrike" dirty="0">
                          <a:effectLst/>
                          <a:latin typeface="Times New Roman" panose="02020603050405020304" pitchFamily="18" charset="0"/>
                          <a:cs typeface="Times New Roman" panose="02020603050405020304" pitchFamily="18" charset="0"/>
                        </a:rPr>
                        <a:t> 6 </a:t>
                      </a:r>
                      <a:endParaRPr lang="en-US" sz="1600" b="1" i="0" u="none" strike="noStrike" dirty="0">
                        <a:effectLst/>
                        <a:latin typeface="Times New Roman" panose="02020603050405020304" pitchFamily="18" charset="0"/>
                        <a:cs typeface="Times New Roman" panose="02020603050405020304" pitchFamily="18" charset="0"/>
                      </a:endParaRPr>
                    </a:p>
                    <a:p>
                      <a:pPr algn="ctr" fontAlgn="ctr"/>
                      <a:r>
                        <a:rPr lang="en-US" sz="1600" b="1" u="none" strike="noStrike" dirty="0">
                          <a:effectLst/>
                          <a:latin typeface="Times New Roman" panose="02020603050405020304" pitchFamily="18" charset="0"/>
                          <a:cs typeface="Times New Roman" panose="02020603050405020304" pitchFamily="18" charset="0"/>
                        </a:rPr>
                        <a:t>so </a:t>
                      </a:r>
                      <a:r>
                        <a:rPr lang="en-US" sz="1600" b="1" u="none" strike="noStrike" dirty="0" err="1">
                          <a:effectLst/>
                          <a:latin typeface="Times New Roman" panose="02020603050405020304" pitchFamily="18" charset="0"/>
                          <a:cs typeface="Times New Roman" panose="02020603050405020304" pitchFamily="18" charset="0"/>
                        </a:rPr>
                        <a:t>với</a:t>
                      </a:r>
                      <a:endParaRPr lang="en-US" sz="1600" b="1" i="0" u="none" strike="noStrike" dirty="0">
                        <a:effectLst/>
                        <a:latin typeface="Times New Roman" panose="02020603050405020304" pitchFamily="18" charset="0"/>
                        <a:cs typeface="Times New Roman" panose="02020603050405020304" pitchFamily="18" charset="0"/>
                      </a:endParaRPr>
                    </a:p>
                    <a:p>
                      <a:pPr algn="ctr" fontAlgn="ctr"/>
                      <a:r>
                        <a:rPr lang="en-US" sz="1600" b="1" u="none" strike="noStrike" dirty="0" err="1">
                          <a:effectLst/>
                          <a:latin typeface="Times New Roman" panose="02020603050405020304" pitchFamily="18" charset="0"/>
                          <a:cs typeface="Times New Roman" panose="02020603050405020304" pitchFamily="18" charset="0"/>
                        </a:rPr>
                        <a:t>cùng</a:t>
                      </a:r>
                      <a:r>
                        <a:rPr lang="en-US" sz="1600" b="1" u="none" strike="noStrike" dirty="0">
                          <a:effectLst/>
                          <a:latin typeface="Times New Roman" panose="02020603050405020304" pitchFamily="18" charset="0"/>
                          <a:cs typeface="Times New Roman" panose="02020603050405020304" pitchFamily="18" charset="0"/>
                        </a:rPr>
                        <a:t> </a:t>
                      </a:r>
                      <a:r>
                        <a:rPr lang="en-US" sz="1600" b="1" u="none" strike="noStrike" dirty="0" err="1">
                          <a:effectLst/>
                          <a:latin typeface="Times New Roman" panose="02020603050405020304" pitchFamily="18" charset="0"/>
                          <a:cs typeface="Times New Roman" panose="02020603050405020304" pitchFamily="18" charset="0"/>
                        </a:rPr>
                        <a:t>kỳ</a:t>
                      </a:r>
                      <a:endParaRPr lang="en-US" sz="16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600" u="none" strike="noStrike" dirty="0">
                          <a:effectLst/>
                          <a:latin typeface="Times New Roman" panose="02020603050405020304" pitchFamily="18" charset="0"/>
                          <a:cs typeface="Times New Roman" panose="02020603050405020304" pitchFamily="18" charset="0"/>
                        </a:rPr>
                        <a:t>6 tháng đầu</a:t>
                      </a:r>
                      <a:endParaRPr lang="vi-VN" sz="1600" b="1" i="0" u="none" strike="noStrike" dirty="0">
                        <a:effectLst/>
                        <a:latin typeface="Times New Roman" panose="02020603050405020304" pitchFamily="18" charset="0"/>
                        <a:cs typeface="Times New Roman" panose="02020603050405020304" pitchFamily="18" charset="0"/>
                      </a:endParaRPr>
                    </a:p>
                    <a:p>
                      <a:pPr algn="ctr" fontAlgn="ctr"/>
                      <a:r>
                        <a:rPr lang="en-US" sz="1600" u="none" strike="noStrike" dirty="0">
                          <a:effectLst/>
                          <a:latin typeface="Times New Roman" panose="02020603050405020304" pitchFamily="18" charset="0"/>
                          <a:cs typeface="Times New Roman" panose="02020603050405020304" pitchFamily="18" charset="0"/>
                        </a:rPr>
                        <a:t>so </a:t>
                      </a:r>
                      <a:r>
                        <a:rPr lang="en-US" sz="1600" u="none" strike="noStrike" dirty="0" err="1">
                          <a:effectLst/>
                          <a:latin typeface="Times New Roman" panose="02020603050405020304" pitchFamily="18" charset="0"/>
                          <a:cs typeface="Times New Roman" panose="02020603050405020304" pitchFamily="18" charset="0"/>
                        </a:rPr>
                        <a:t>với</a:t>
                      </a:r>
                      <a:endParaRPr lang="en-US" sz="1600" b="1" i="0" u="none" strike="noStrike" dirty="0">
                        <a:effectLst/>
                        <a:latin typeface="Times New Roman" panose="02020603050405020304" pitchFamily="18" charset="0"/>
                        <a:cs typeface="Times New Roman" panose="02020603050405020304" pitchFamily="18" charset="0"/>
                      </a:endParaRPr>
                    </a:p>
                    <a:p>
                      <a:pPr algn="ctr" fontAlgn="ctr"/>
                      <a:r>
                        <a:rPr lang="en-US" sz="1600" u="none" strike="noStrike" dirty="0" err="1">
                          <a:effectLst/>
                          <a:latin typeface="Times New Roman" panose="02020603050405020304" pitchFamily="18" charset="0"/>
                          <a:cs typeface="Times New Roman" panose="02020603050405020304" pitchFamily="18" charset="0"/>
                        </a:rPr>
                        <a:t>cùng</a:t>
                      </a:r>
                      <a:r>
                        <a:rPr lang="en-US" sz="1600" u="none" strike="noStrike" dirty="0">
                          <a:effectLst/>
                          <a:latin typeface="Times New Roman" panose="02020603050405020304" pitchFamily="18" charset="0"/>
                          <a:cs typeface="Times New Roman" panose="02020603050405020304" pitchFamily="18" charset="0"/>
                        </a:rPr>
                        <a:t> </a:t>
                      </a:r>
                      <a:r>
                        <a:rPr lang="en-US" sz="1600" u="none" strike="noStrike" dirty="0" err="1">
                          <a:effectLst/>
                          <a:latin typeface="Times New Roman" panose="02020603050405020304" pitchFamily="18" charset="0"/>
                          <a:cs typeface="Times New Roman" panose="02020603050405020304" pitchFamily="18" charset="0"/>
                        </a:rPr>
                        <a:t>kỳ</a:t>
                      </a:r>
                      <a:r>
                        <a:rPr lang="en-US" sz="1600" u="none" strike="noStrike" dirty="0">
                          <a:effectLst/>
                          <a:latin typeface="Times New Roman" panose="02020603050405020304" pitchFamily="18" charset="0"/>
                          <a:cs typeface="Times New Roman" panose="02020603050405020304" pitchFamily="18" charset="0"/>
                        </a:rPr>
                        <a:t> </a:t>
                      </a:r>
                      <a:endParaRPr lang="en-US" sz="16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9216">
                <a:tc>
                  <a:txBody>
                    <a:bodyPr/>
                    <a:lstStyle/>
                    <a:p>
                      <a:pPr algn="l" fontAlgn="b"/>
                      <a:r>
                        <a:rPr lang="en-US" sz="16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TOÀN</a:t>
                      </a:r>
                      <a:r>
                        <a:rPr lang="en-US" sz="1600" b="1"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b="1" u="none" strike="noStrike" kern="1200" dirty="0" err="1">
                          <a:solidFill>
                            <a:schemeClr val="dk1"/>
                          </a:solidFill>
                          <a:effectLst/>
                          <a:latin typeface="Times New Roman" panose="02020603050405020304" pitchFamily="18" charset="0"/>
                          <a:ea typeface="+mn-ea"/>
                          <a:cs typeface="Times New Roman" panose="02020603050405020304" pitchFamily="18" charset="0"/>
                        </a:rPr>
                        <a:t>NGÀNH</a:t>
                      </a:r>
                      <a:endParaRPr lang="en-US" sz="1600" b="1"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kern="1200">
                          <a:solidFill>
                            <a:schemeClr val="dk1"/>
                          </a:solidFill>
                          <a:effectLst/>
                          <a:latin typeface="+mj-lt"/>
                          <a:ea typeface="+mn-ea"/>
                          <a:cs typeface="+mn-cs"/>
                        </a:rPr>
                        <a:t>110,01</a:t>
                      </a:r>
                    </a:p>
                  </a:txBody>
                  <a:tcPr marL="9525" marR="1143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kern="1200" dirty="0">
                          <a:solidFill>
                            <a:schemeClr val="dk1"/>
                          </a:solidFill>
                          <a:effectLst/>
                          <a:latin typeface="+mj-lt"/>
                          <a:ea typeface="+mn-ea"/>
                          <a:cs typeface="+mn-cs"/>
                        </a:rPr>
                        <a:t>109,03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9216">
                <a:tc>
                  <a:txBody>
                    <a:bodyPr/>
                    <a:lstStyle/>
                    <a:p>
                      <a:pPr algn="l" fontAlgn="b"/>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Phân</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ngành</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tế</a:t>
                      </a:r>
                      <a:endPar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600" u="none" strike="noStrike" kern="1200">
                        <a:solidFill>
                          <a:schemeClr val="dk1"/>
                        </a:solidFill>
                        <a:effectLst/>
                        <a:latin typeface="+mj-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en-US" sz="1600" u="none" strike="noStrike" kern="1200" dirty="0">
                        <a:solidFill>
                          <a:schemeClr val="dk1"/>
                        </a:solidFill>
                        <a:effectLst/>
                        <a:latin typeface="+mj-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9216">
                <a:tc>
                  <a:txBody>
                    <a:bodyPr/>
                    <a:lstStyle/>
                    <a:p>
                      <a:pPr algn="l" fontAlgn="b"/>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khoáng</a:t>
                      </a:r>
                      <a:endPar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kern="1200">
                          <a:solidFill>
                            <a:schemeClr val="dk1"/>
                          </a:solidFill>
                          <a:effectLst/>
                          <a:latin typeface="+mj-lt"/>
                          <a:ea typeface="+mn-ea"/>
                          <a:cs typeface="+mn-cs"/>
                        </a:rPr>
                        <a:t>114,80</a:t>
                      </a:r>
                    </a:p>
                  </a:txBody>
                  <a:tcPr marL="9525" marR="1143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kern="1200">
                          <a:solidFill>
                            <a:schemeClr val="dk1"/>
                          </a:solidFill>
                          <a:effectLst/>
                          <a:latin typeface="+mj-lt"/>
                          <a:ea typeface="+mn-ea"/>
                          <a:cs typeface="+mn-cs"/>
                        </a:rPr>
                        <a:t>106,22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9216">
                <a:tc>
                  <a:txBody>
                    <a:bodyPr/>
                    <a:lstStyle/>
                    <a:p>
                      <a:pPr algn="l" fontAlgn="b"/>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nghiệp</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chế</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chế</a:t>
                      </a:r>
                      <a:r>
                        <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rPr>
                        <a:t> </a:t>
                      </a:r>
                      <a:r>
                        <a:rPr lang="en-US" sz="1600" u="none" strike="noStrike" kern="1200" dirty="0" err="1">
                          <a:solidFill>
                            <a:schemeClr val="dk1"/>
                          </a:solidFill>
                          <a:effectLst/>
                          <a:latin typeface="Times New Roman" panose="02020603050405020304" pitchFamily="18" charset="0"/>
                          <a:ea typeface="+mn-ea"/>
                          <a:cs typeface="Times New Roman" panose="02020603050405020304" pitchFamily="18" charset="0"/>
                        </a:rPr>
                        <a:t>tạo</a:t>
                      </a:r>
                      <a:endParaRPr 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kern="1200" dirty="0">
                          <a:solidFill>
                            <a:schemeClr val="dk1"/>
                          </a:solidFill>
                          <a:effectLst/>
                          <a:latin typeface="+mj-lt"/>
                          <a:ea typeface="+mn-ea"/>
                          <a:cs typeface="+mn-cs"/>
                        </a:rPr>
                        <a:t>109,50</a:t>
                      </a:r>
                    </a:p>
                  </a:txBody>
                  <a:tcPr marL="9525" marR="1143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kern="1200">
                          <a:solidFill>
                            <a:schemeClr val="dk1"/>
                          </a:solidFill>
                          <a:effectLst/>
                          <a:latin typeface="+mj-lt"/>
                          <a:ea typeface="+mn-ea"/>
                          <a:cs typeface="+mn-cs"/>
                        </a:rPr>
                        <a:t>108,83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46055">
                <a:tc>
                  <a:txBody>
                    <a:bodyPr/>
                    <a:lstStyle/>
                    <a:p>
                      <a:pPr algn="l" fontAlgn="b"/>
                      <a:r>
                        <a:rPr lang="vi-VN" sz="1600" u="none" strike="noStrike" kern="1200" dirty="0">
                          <a:solidFill>
                            <a:schemeClr val="dk1"/>
                          </a:solidFill>
                          <a:effectLst/>
                          <a:latin typeface="+mj-lt"/>
                          <a:ea typeface="+mn-ea"/>
                          <a:cs typeface="+mn-cs"/>
                        </a:rPr>
                        <a:t>Sản xuất và phân phối điện, khí đốt, nước nóng, hơi nước và điều hòa không khí</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kern="1200" dirty="0">
                          <a:solidFill>
                            <a:schemeClr val="dk1"/>
                          </a:solidFill>
                          <a:effectLst/>
                          <a:latin typeface="+mj-lt"/>
                          <a:ea typeface="+mn-ea"/>
                          <a:cs typeface="+mn-cs"/>
                        </a:rPr>
                        <a:t>114,79</a:t>
                      </a:r>
                    </a:p>
                  </a:txBody>
                  <a:tcPr marL="9525" marR="1143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kern="1200">
                          <a:solidFill>
                            <a:schemeClr val="dk1"/>
                          </a:solidFill>
                          <a:effectLst/>
                          <a:latin typeface="+mj-lt"/>
                          <a:ea typeface="+mn-ea"/>
                          <a:cs typeface="+mn-cs"/>
                        </a:rPr>
                        <a:t>112,09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46055">
                <a:tc>
                  <a:txBody>
                    <a:bodyPr/>
                    <a:lstStyle/>
                    <a:p>
                      <a:pPr algn="l" fontAlgn="b"/>
                      <a:r>
                        <a:rPr lang="en-US" sz="1600" u="none" strike="noStrike" kern="1200" dirty="0">
                          <a:solidFill>
                            <a:schemeClr val="dk1"/>
                          </a:solidFill>
                          <a:effectLst/>
                          <a:latin typeface="+mj-lt"/>
                          <a:ea typeface="+mn-ea"/>
                          <a:cs typeface="+mn-cs"/>
                        </a:rPr>
                        <a:t>C</a:t>
                      </a:r>
                      <a:r>
                        <a:rPr lang="vi-VN" sz="1600" u="none" strike="noStrike" kern="1200" dirty="0">
                          <a:solidFill>
                            <a:schemeClr val="dk1"/>
                          </a:solidFill>
                          <a:effectLst/>
                          <a:latin typeface="+mj-lt"/>
                          <a:ea typeface="+mn-ea"/>
                          <a:cs typeface="+mn-cs"/>
                        </a:rPr>
                        <a:t>ung cấp nước, quản lý và xử lý rác thải, nước thải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kern="1200" dirty="0">
                          <a:solidFill>
                            <a:schemeClr val="dk1"/>
                          </a:solidFill>
                          <a:effectLst/>
                          <a:latin typeface="+mj-lt"/>
                          <a:ea typeface="+mn-ea"/>
                          <a:cs typeface="+mn-cs"/>
                        </a:rPr>
                        <a:t>113,37</a:t>
                      </a:r>
                    </a:p>
                  </a:txBody>
                  <a:tcPr marL="9525" marR="114300"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kern="1200" dirty="0">
                          <a:solidFill>
                            <a:schemeClr val="dk1"/>
                          </a:solidFill>
                          <a:effectLst/>
                          <a:latin typeface="+mj-lt"/>
                          <a:ea typeface="+mn-ea"/>
                          <a:cs typeface="+mn-cs"/>
                        </a:rPr>
                        <a:t>108,71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B5E5335D-2EED-82AF-3A59-FAE8BB94EAE1}"/>
              </a:ext>
            </a:extLst>
          </p:cNvPr>
          <p:cNvGraphicFramePr>
            <a:graphicFrameLocks noGrp="1"/>
          </p:cNvGraphicFramePr>
          <p:nvPr>
            <p:extLst>
              <p:ext uri="{D42A27DB-BD31-4B8C-83A1-F6EECF244321}">
                <p14:modId xmlns:p14="http://schemas.microsoft.com/office/powerpoint/2010/main" val="266004633"/>
              </p:ext>
            </p:extLst>
          </p:nvPr>
        </p:nvGraphicFramePr>
        <p:xfrm>
          <a:off x="85459" y="1382368"/>
          <a:ext cx="6580260" cy="5349240"/>
        </p:xfrm>
        <a:graphic>
          <a:graphicData uri="http://schemas.openxmlformats.org/drawingml/2006/table">
            <a:tbl>
              <a:tblPr firstRow="1" bandRow="1"/>
              <a:tblGrid>
                <a:gridCol w="6580260">
                  <a:extLst>
                    <a:ext uri="{9D8B030D-6E8A-4147-A177-3AD203B41FA5}">
                      <a16:colId xmlns:a16="http://schemas.microsoft.com/office/drawing/2014/main" val="3655493598"/>
                    </a:ext>
                  </a:extLst>
                </a:gridCol>
              </a:tblGrid>
              <a:tr h="37894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C</a:t>
                      </a:r>
                      <a:r>
                        <a:rPr lang="de-DE" sz="2200" b="0" kern="1200" dirty="0">
                          <a:solidFill>
                            <a:schemeClr val="dk1"/>
                          </a:solidFill>
                          <a:effectLst/>
                          <a:latin typeface="Times New Roman" panose="02020603050405020304" pitchFamily="18" charset="0"/>
                          <a:ea typeface="+mn-ea"/>
                          <a:cs typeface="Times New Roman" panose="02020603050405020304" pitchFamily="18" charset="0"/>
                        </a:rPr>
                        <a:t>ông tác quy hoạch, chỉnh trang đô thị, xây dựng nhà ở xã hội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de-DE" sz="2200" b="0" kern="1200" dirty="0">
                          <a:solidFill>
                            <a:schemeClr val="dk1"/>
                          </a:solidFill>
                          <a:effectLst/>
                          <a:latin typeface="Times New Roman" panose="02020603050405020304" pitchFamily="18" charset="0"/>
                          <a:ea typeface="+mn-ea"/>
                          <a:cs typeface="Times New Roman" panose="02020603050405020304" pitchFamily="18" charset="0"/>
                        </a:rPr>
                        <a:t>quản lý chất lượng xây dựng công trình tiếp tục được quan tâm chỉ đạo</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khánh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trọng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điểm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T</a:t>
                      </a:r>
                      <a:r>
                        <a:rPr lang="vi-VN" sz="2200" b="0" kern="1200" dirty="0">
                          <a:solidFill>
                            <a:schemeClr val="dk1"/>
                          </a:solidFill>
                          <a:effectLst/>
                          <a:latin typeface="Times New Roman" panose="02020603050405020304" pitchFamily="18" charset="0"/>
                          <a:ea typeface="+mn-ea"/>
                          <a:cs typeface="Times New Roman" panose="02020603050405020304" pitchFamily="18" charset="0"/>
                        </a:rPr>
                        <a:t>uyến đường kết nối từ QL 19 đến Khu Công nghiệp (KCN), Đô thị và Dịch vụ Becamex VSIP Bình Định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Đập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dâng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Phú</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Hệ</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thống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thoát</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lũ</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sông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Dinh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vi-VN" sz="2200" b="0" kern="1200" dirty="0">
                          <a:solidFill>
                            <a:schemeClr val="dk1"/>
                          </a:solidFill>
                          <a:effectLst/>
                          <a:latin typeface="Times New Roman" panose="02020603050405020304" pitchFamily="18" charset="0"/>
                          <a:ea typeface="+mn-ea"/>
                          <a:cs typeface="Times New Roman" panose="02020603050405020304" pitchFamily="18" charset="0"/>
                        </a:rPr>
                        <a:t>UBND tỉnh đã phê duyệt Dự án đầu tư xây dựng đường cất hạ cánh số 2 và các công trình đồng bộ tại khu bay Cảng hàng không Phù Cát</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17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đạo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xây</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dựng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tâm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đảm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bảo</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hoàn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chỉ</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căn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hộ</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ở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hoàn</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2025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là</a:t>
                      </a:r>
                      <a:r>
                        <a:rPr lang="en-US" sz="2200" b="0" kern="1200" dirty="0">
                          <a:solidFill>
                            <a:schemeClr val="dk1"/>
                          </a:solidFill>
                          <a:effectLst/>
                          <a:latin typeface="Times New Roman" panose="02020603050405020304" pitchFamily="18" charset="0"/>
                          <a:ea typeface="+mn-ea"/>
                          <a:cs typeface="Times New Roman" panose="02020603050405020304" pitchFamily="18" charset="0"/>
                        </a:rPr>
                        <a:t> 742 </a:t>
                      </a:r>
                      <a:r>
                        <a:rPr lang="en-US" sz="2200" b="0" kern="1200" dirty="0" err="1">
                          <a:solidFill>
                            <a:schemeClr val="dk1"/>
                          </a:solidFill>
                          <a:effectLst/>
                          <a:latin typeface="Times New Roman" panose="02020603050405020304" pitchFamily="18" charset="0"/>
                          <a:ea typeface="+mn-ea"/>
                          <a:cs typeface="Times New Roman" panose="02020603050405020304" pitchFamily="18" charset="0"/>
                        </a:rPr>
                        <a:t>căn</a:t>
                      </a:r>
                      <a:endParaRPr 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6" name="TextBox 5">
            <a:extLst>
              <a:ext uri="{FF2B5EF4-FFF2-40B4-BE49-F238E27FC236}">
                <a16:creationId xmlns:a16="http://schemas.microsoft.com/office/drawing/2014/main" id="{93EF2A67-E697-52DD-6F39-0BAEA5AC34EE}"/>
              </a:ext>
            </a:extLst>
          </p:cNvPr>
          <p:cNvSpPr txBox="1"/>
          <p:nvPr/>
        </p:nvSpPr>
        <p:spPr>
          <a:xfrm>
            <a:off x="720565" y="326899"/>
            <a:ext cx="4543644" cy="461665"/>
          </a:xfrm>
          <a:prstGeom prst="rect">
            <a:avLst/>
          </a:prstGeom>
          <a:noFill/>
        </p:spPr>
        <p:txBody>
          <a:bodyPr wrap="square">
            <a:spAutoFit/>
          </a:bodyPr>
          <a:lstStyle/>
          <a:p>
            <a:pPr>
              <a:lnSpc>
                <a:spcPct val="100000"/>
              </a:lnSpc>
            </a:pPr>
            <a:r>
              <a:rPr lang="vi-VN" sz="2400" b="1">
                <a:cs typeface="Arial" panose="020B0604020202020204" pitchFamily="34" charset="0"/>
              </a:rPr>
              <a:t>2. Công nghiệp – xây dựng</a:t>
            </a:r>
          </a:p>
        </p:txBody>
      </p:sp>
      <p:sp>
        <p:nvSpPr>
          <p:cNvPr id="10" name="TextBox 9">
            <a:extLst>
              <a:ext uri="{FF2B5EF4-FFF2-40B4-BE49-F238E27FC236}">
                <a16:creationId xmlns:a16="http://schemas.microsoft.com/office/drawing/2014/main" id="{25C96158-722F-D4BE-94A7-161452760777}"/>
              </a:ext>
            </a:extLst>
          </p:cNvPr>
          <p:cNvSpPr txBox="1"/>
          <p:nvPr/>
        </p:nvSpPr>
        <p:spPr>
          <a:xfrm>
            <a:off x="1334359" y="801117"/>
            <a:ext cx="2247740" cy="461665"/>
          </a:xfrm>
          <a:prstGeom prst="rect">
            <a:avLst/>
          </a:prstGeom>
          <a:noFill/>
        </p:spPr>
        <p:txBody>
          <a:bodyPr wrap="square">
            <a:spAutoFit/>
          </a:bodyPr>
          <a:lstStyle/>
          <a:p>
            <a:pPr>
              <a:lnSpc>
                <a:spcPct val="100000"/>
              </a:lnSpc>
            </a:pPr>
            <a:r>
              <a:rPr lang="vi-VN" sz="2400" b="1" dirty="0">
                <a:cs typeface="Arial" panose="020B0604020202020204" pitchFamily="34" charset="0"/>
              </a:rPr>
              <a:t>2.2. Xây dựng</a:t>
            </a:r>
          </a:p>
        </p:txBody>
      </p:sp>
      <p:pic>
        <p:nvPicPr>
          <p:cNvPr id="3" name="Picture 2" descr="A group of people standing in front of a red arch&#10;&#10;AI-generated content may be incorrect.">
            <a:extLst>
              <a:ext uri="{FF2B5EF4-FFF2-40B4-BE49-F238E27FC236}">
                <a16:creationId xmlns:a16="http://schemas.microsoft.com/office/drawing/2014/main" id="{03A84804-D34C-3787-224E-56EE53044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9137" y="3739243"/>
            <a:ext cx="5195340" cy="27509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49E1113B-775E-3F6C-21EF-DFD930DFBBF3}"/>
              </a:ext>
            </a:extLst>
          </p:cNvPr>
          <p:cNvPicPr>
            <a:picLocks noChangeAspect="1"/>
          </p:cNvPicPr>
          <p:nvPr/>
        </p:nvPicPr>
        <p:blipFill>
          <a:blip r:embed="rId3"/>
          <a:stretch>
            <a:fillRect/>
          </a:stretch>
        </p:blipFill>
        <p:spPr>
          <a:xfrm>
            <a:off x="6789137" y="710119"/>
            <a:ext cx="5195340" cy="288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0361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4611" y="24087"/>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 </a:t>
            </a:r>
            <a:r>
              <a:rPr lang="en-US" sz="2400" b="1" spc="-20">
                <a:solidFill>
                  <a:srgbClr val="100717"/>
                </a:solidFill>
                <a:latin typeface="Times New Roman" panose="02020603050405020304" pitchFamily="18" charset="0"/>
                <a:cs typeface="Times New Roman" panose="02020603050405020304" pitchFamily="18" charset="0"/>
              </a:rPr>
              <a:t>Thương mại, dịch vụ, du lịch, tài chính</a:t>
            </a:r>
            <a:endParaRPr lang="vi-VN" sz="2400" b="1">
              <a:latin typeface="+mj-lt"/>
              <a:cs typeface="Arial" panose="020B0604020202020204" pitchFamily="34" charset="0"/>
            </a:endParaRPr>
          </a:p>
        </p:txBody>
      </p:sp>
      <p:sp>
        <p:nvSpPr>
          <p:cNvPr id="7" name="TextBox 6"/>
          <p:cNvSpPr txBox="1"/>
          <p:nvPr/>
        </p:nvSpPr>
        <p:spPr>
          <a:xfrm>
            <a:off x="1321863" y="530555"/>
            <a:ext cx="6796060" cy="461665"/>
          </a:xfrm>
          <a:prstGeom prst="rect">
            <a:avLst/>
          </a:prstGeom>
          <a:noFill/>
        </p:spPr>
        <p:txBody>
          <a:bodyPr wrap="square">
            <a:spAutoFit/>
          </a:bodyPr>
          <a:lstStyle/>
          <a:p>
            <a:pPr>
              <a:lnSpc>
                <a:spcPct val="100000"/>
              </a:lnSpc>
            </a:pPr>
            <a:r>
              <a:rPr lang="vi-VN" sz="2400" b="1">
                <a:latin typeface="+mj-lt"/>
                <a:cs typeface="Arial" panose="020B0604020202020204" pitchFamily="34" charset="0"/>
              </a:rPr>
              <a:t>3.1. </a:t>
            </a:r>
            <a:r>
              <a:rPr lang="en-US" sz="2400" b="1" spc="-20" dirty="0" err="1">
                <a:solidFill>
                  <a:srgbClr val="100717"/>
                </a:solidFill>
                <a:latin typeface="Times New Roman" panose="02020603050405020304" pitchFamily="18" charset="0"/>
                <a:cs typeface="Times New Roman" panose="02020603050405020304" pitchFamily="18" charset="0"/>
              </a:rPr>
              <a:t>Thương</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mại</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dịch</a:t>
            </a:r>
            <a:r>
              <a:rPr lang="en-US" sz="2400" b="1" spc="-20" dirty="0">
                <a:solidFill>
                  <a:srgbClr val="100717"/>
                </a:solidFill>
                <a:latin typeface="Times New Roman" panose="02020603050405020304" pitchFamily="18" charset="0"/>
                <a:cs typeface="Times New Roman" panose="02020603050405020304" pitchFamily="18" charset="0"/>
              </a:rPr>
              <a:t> </a:t>
            </a:r>
            <a:r>
              <a:rPr lang="en-US" sz="2400" b="1" spc="-20" dirty="0" err="1">
                <a:solidFill>
                  <a:srgbClr val="100717"/>
                </a:solidFill>
                <a:latin typeface="Times New Roman" panose="02020603050405020304" pitchFamily="18" charset="0"/>
                <a:cs typeface="Times New Roman" panose="02020603050405020304" pitchFamily="18" charset="0"/>
              </a:rPr>
              <a:t>vụ</a:t>
            </a:r>
            <a:endParaRPr lang="vi-VN" sz="2400" b="1" dirty="0">
              <a:latin typeface="+mj-lt"/>
              <a:cs typeface="Arial" panose="020B0604020202020204" pitchFamily="34" charset="0"/>
            </a:endParaRPr>
          </a:p>
        </p:txBody>
      </p:sp>
      <p:graphicFrame>
        <p:nvGraphicFramePr>
          <p:cNvPr id="3" name="Table 2"/>
          <p:cNvGraphicFramePr>
            <a:graphicFrameLocks noGrp="1"/>
          </p:cNvGraphicFramePr>
          <p:nvPr>
            <p:custDataLst>
              <p:tags r:id="rId1"/>
            </p:custDataLst>
            <p:extLst>
              <p:ext uri="{D42A27DB-BD31-4B8C-83A1-F6EECF244321}">
                <p14:modId xmlns:p14="http://schemas.microsoft.com/office/powerpoint/2010/main" val="3224770128"/>
              </p:ext>
            </p:extLst>
          </p:nvPr>
        </p:nvGraphicFramePr>
        <p:xfrm>
          <a:off x="132848" y="1142202"/>
          <a:ext cx="5704426" cy="3901440"/>
        </p:xfrm>
        <a:graphic>
          <a:graphicData uri="http://schemas.openxmlformats.org/drawingml/2006/table">
            <a:tbl>
              <a:tblPr firstRow="1" bandRow="1"/>
              <a:tblGrid>
                <a:gridCol w="5704426">
                  <a:extLst>
                    <a:ext uri="{9D8B030D-6E8A-4147-A177-3AD203B41FA5}">
                      <a16:colId xmlns:a16="http://schemas.microsoft.com/office/drawing/2014/main" val="20000"/>
                    </a:ext>
                  </a:extLst>
                </a:gridCol>
              </a:tblGrid>
              <a:tr h="14158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342900" marR="0" lvl="0" indent="-342900" algn="just" defTabSz="1219200" rtl="0" eaLnBrk="1" fontAlgn="auto" latinLnBrk="0" hangingPunct="1">
                        <a:lnSpc>
                          <a:spcPct val="100000"/>
                        </a:lnSpc>
                        <a:spcBef>
                          <a:spcPts val="0"/>
                        </a:spcBef>
                        <a:spcAft>
                          <a:spcPts val="600"/>
                        </a:spcAft>
                        <a:buClrTx/>
                        <a:buSzTx/>
                        <a:buFont typeface="Wingdings" panose="05000000000000000000" charset="0"/>
                        <a:buChar char="Ø"/>
                        <a:defRPr/>
                      </a:pPr>
                      <a:r>
                        <a:rPr lang="vi-VN" sz="2400" b="0" kern="1200" dirty="0">
                          <a:solidFill>
                            <a:schemeClr val="dk1"/>
                          </a:solidFill>
                          <a:effectLst/>
                          <a:latin typeface="Times New Roman" panose="02020603050405020304" pitchFamily="18" charset="0"/>
                          <a:ea typeface="+mn-ea"/>
                          <a:cs typeface="Times New Roman" panose="02020603050405020304" pitchFamily="18" charset="0"/>
                        </a:rPr>
                        <a:t>Tình hình thị trường hàng hóa </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6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áng đầu năm duy trì ổn định, lưu thông thông suốt.</a:t>
                      </a:r>
                      <a:endParaRPr lang="en-US" sz="2400" b="0" kern="1200" dirty="0">
                        <a:solidFill>
                          <a:schemeClr val="dk1"/>
                        </a:solidFill>
                        <a:effectLst/>
                        <a:latin typeface="Times New Roman" panose="02020603050405020304" pitchFamily="18" charset="0"/>
                        <a:ea typeface="+mn-ea"/>
                        <a:cs typeface="Times New Roman" panose="02020603050405020304" pitchFamily="18" charset="0"/>
                      </a:endParaRPr>
                    </a:p>
                    <a:p>
                      <a:pPr marL="342900" marR="0" lvl="0" indent="-342900" algn="just" defTabSz="1219200" rtl="0" eaLnBrk="1" fontAlgn="auto" latinLnBrk="0" hangingPunct="1">
                        <a:lnSpc>
                          <a:spcPct val="100000"/>
                        </a:lnSpc>
                        <a:spcBef>
                          <a:spcPts val="0"/>
                        </a:spcBef>
                        <a:spcAft>
                          <a:spcPts val="600"/>
                        </a:spcAft>
                        <a:buClrTx/>
                        <a:buSzTx/>
                        <a:buFont typeface="Wingdings" panose="05000000000000000000" charset="0"/>
                        <a:buChar char="Ø"/>
                        <a:defRPr/>
                      </a:pP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Tổng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mức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lẻ</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doanh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dịch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xã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hội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6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đầu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2025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ước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63.360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tỷ</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8,6% so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cùng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đạt</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50,1%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kế</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hoạch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200" rtl="0" eaLnBrk="1" fontAlgn="auto" latinLnBrk="0" hangingPunct="1">
                        <a:lnSpc>
                          <a:spcPct val="100000"/>
                        </a:lnSpc>
                        <a:spcBef>
                          <a:spcPts val="0"/>
                        </a:spcBef>
                        <a:spcAft>
                          <a:spcPts val="600"/>
                        </a:spcAft>
                        <a:buClrTx/>
                        <a:buSzTx/>
                        <a:buFont typeface="Wingdings" panose="05000000000000000000" charset="0"/>
                        <a:buChar char="Ø"/>
                        <a:defRPr/>
                      </a:pP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đấu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tranh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ngăn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chặn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lùi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tội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phạm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buôn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lậu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lận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mại</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giả</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xâm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phạm</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quyền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sở</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hữu</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trí</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tuệ</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bàn</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đẩy</a:t>
                      </a:r>
                      <a:r>
                        <a:rPr 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0" kern="1200" dirty="0" err="1">
                          <a:solidFill>
                            <a:schemeClr val="dk1"/>
                          </a:solidFill>
                          <a:effectLst/>
                          <a:latin typeface="Times New Roman" panose="02020603050405020304" pitchFamily="18" charset="0"/>
                          <a:ea typeface="+mn-ea"/>
                          <a:cs typeface="Times New Roman" panose="02020603050405020304" pitchFamily="18" charset="0"/>
                        </a:rPr>
                        <a:t>mạnh</a:t>
                      </a:r>
                      <a:endPar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028629810"/>
              </p:ext>
            </p:extLst>
          </p:nvPr>
        </p:nvGraphicFramePr>
        <p:xfrm>
          <a:off x="5879806" y="1208762"/>
          <a:ext cx="5954230" cy="3143885"/>
        </p:xfrm>
        <a:graphic>
          <a:graphicData uri="http://schemas.openxmlformats.org/drawingml/2006/table">
            <a:tbl>
              <a:tblPr>
                <a:tableStyleId>{5C22544A-7EE6-4342-B048-85BDC9FD1C3A}</a:tableStyleId>
              </a:tblPr>
              <a:tblGrid>
                <a:gridCol w="2317896">
                  <a:extLst>
                    <a:ext uri="{9D8B030D-6E8A-4147-A177-3AD203B41FA5}">
                      <a16:colId xmlns:a16="http://schemas.microsoft.com/office/drawing/2014/main" val="20000"/>
                    </a:ext>
                  </a:extLst>
                </a:gridCol>
                <a:gridCol w="1212112">
                  <a:extLst>
                    <a:ext uri="{9D8B030D-6E8A-4147-A177-3AD203B41FA5}">
                      <a16:colId xmlns:a16="http://schemas.microsoft.com/office/drawing/2014/main" val="20001"/>
                    </a:ext>
                  </a:extLst>
                </a:gridCol>
                <a:gridCol w="595423">
                  <a:extLst>
                    <a:ext uri="{9D8B030D-6E8A-4147-A177-3AD203B41FA5}">
                      <a16:colId xmlns:a16="http://schemas.microsoft.com/office/drawing/2014/main" val="20002"/>
                    </a:ext>
                  </a:extLst>
                </a:gridCol>
                <a:gridCol w="1150119">
                  <a:extLst>
                    <a:ext uri="{9D8B030D-6E8A-4147-A177-3AD203B41FA5}">
                      <a16:colId xmlns:a16="http://schemas.microsoft.com/office/drawing/2014/main" val="20003"/>
                    </a:ext>
                  </a:extLst>
                </a:gridCol>
                <a:gridCol w="678680">
                  <a:extLst>
                    <a:ext uri="{9D8B030D-6E8A-4147-A177-3AD203B41FA5}">
                      <a16:colId xmlns:a16="http://schemas.microsoft.com/office/drawing/2014/main" val="20004"/>
                    </a:ext>
                  </a:extLst>
                </a:gridCol>
              </a:tblGrid>
              <a:tr h="581025">
                <a:tc gridSpan="5">
                  <a:txBody>
                    <a:bodyPr/>
                    <a:lstStyle/>
                    <a:p>
                      <a:pPr algn="ctr" fontAlgn="b"/>
                      <a:r>
                        <a:rPr lang="vi-VN" sz="1800" b="1" u="none" strike="noStrike" dirty="0">
                          <a:effectLst/>
                          <a:latin typeface="+mj-lt"/>
                        </a:rPr>
                        <a:t>Tổng mức bán lẻ hàng hóa và doanh thu dịch vụ</a:t>
                      </a:r>
                      <a:br>
                        <a:rPr lang="vi-VN" sz="1800" b="1" u="none" strike="noStrike" dirty="0">
                          <a:effectLst/>
                          <a:latin typeface="+mj-lt"/>
                        </a:rPr>
                      </a:br>
                      <a:r>
                        <a:rPr lang="vi-VN" sz="1800" b="1" u="none" strike="noStrike" dirty="0">
                          <a:effectLst/>
                          <a:latin typeface="+mj-lt"/>
                        </a:rPr>
                        <a:t>       tháng 6 và 6 tháng đầu năm 2025</a:t>
                      </a:r>
                      <a:endParaRPr lang="vi-VN" sz="18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76300">
                <a:tc>
                  <a:txBody>
                    <a:bodyPr/>
                    <a:lstStyle/>
                    <a:p>
                      <a:pPr algn="ctr" fontAlgn="b"/>
                      <a:endParaRPr lang="en-US" sz="18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vi-VN" sz="1600" b="1" u="none" strike="noStrike" dirty="0">
                          <a:effectLst/>
                          <a:latin typeface="+mj-lt"/>
                        </a:rPr>
                        <a:t>Ước  tháng 6 năm 2025</a:t>
                      </a:r>
                      <a:endParaRPr lang="vi-VN" sz="1600" b="1" i="0" u="none" strike="noStrike" dirty="0">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600" b="1" u="none" strike="noStrike" dirty="0">
                          <a:effectLst/>
                          <a:latin typeface="+mj-lt"/>
                        </a:rPr>
                        <a:t>So Cùng kỳ</a:t>
                      </a:r>
                      <a:endParaRPr lang="vi-VN" sz="1600" b="1" i="0" u="none" strike="noStrike" dirty="0">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vi-VN" sz="1600" b="1" u="none" strike="noStrike">
                          <a:effectLst/>
                          <a:latin typeface="+mj-lt"/>
                        </a:rPr>
                        <a:t> 6 tháng </a:t>
                      </a:r>
                      <a:br>
                        <a:rPr lang="vi-VN" sz="1600" b="1" u="none" strike="noStrike">
                          <a:effectLst/>
                          <a:latin typeface="+mj-lt"/>
                        </a:rPr>
                      </a:br>
                      <a:r>
                        <a:rPr lang="vi-VN" sz="1600" b="1" u="none" strike="noStrike">
                          <a:effectLst/>
                          <a:latin typeface="+mj-lt"/>
                        </a:rPr>
                        <a:t>năm 2025</a:t>
                      </a:r>
                      <a:endParaRPr lang="vi-VN" sz="1600" b="1" i="0" u="none" strike="noStrike">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vi-VN" sz="1600" b="1" u="none" strike="noStrike" dirty="0">
                          <a:effectLst/>
                          <a:latin typeface="+mj-lt"/>
                        </a:rPr>
                        <a:t>So Cùng kỳ</a:t>
                      </a:r>
                      <a:endParaRPr lang="vi-VN" sz="1600" b="1" i="0" u="none" strike="noStrike" dirty="0">
                        <a:effectLst/>
                        <a:latin typeface="+mj-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9100">
                <a:tc>
                  <a:txBody>
                    <a:bodyPr/>
                    <a:lstStyle/>
                    <a:p>
                      <a:pPr algn="l" fontAlgn="b"/>
                      <a:r>
                        <a:rPr lang="vi-VN" sz="1800" b="1" u="none" strike="noStrike" dirty="0">
                          <a:effectLst/>
                          <a:latin typeface="+mj-lt"/>
                        </a:rPr>
                        <a:t>TỔNG SỐ </a:t>
                      </a:r>
                      <a:r>
                        <a:rPr lang="vi-VN" sz="1400" b="1" u="none" strike="noStrike" dirty="0">
                          <a:effectLst/>
                          <a:latin typeface="+mj-lt"/>
                        </a:rPr>
                        <a:t>(Triệu đồng)</a:t>
                      </a:r>
                      <a:endParaRPr lang="vi-VN" sz="1400" b="1" i="0" u="none" strike="noStrike" dirty="0">
                        <a:effectLst/>
                        <a:latin typeface="+mj-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11.916.601,2</a:t>
                      </a:r>
                      <a:endParaRPr lang="en-US" sz="1600" b="1"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a:effectLst/>
                          <a:latin typeface="Times New Roman" panose="02020603050405020304" pitchFamily="18" charset="0"/>
                          <a:cs typeface="Times New Roman" panose="02020603050405020304" pitchFamily="18" charset="0"/>
                        </a:rPr>
                        <a:t>110,7</a:t>
                      </a:r>
                      <a:endParaRPr lang="en-US" sz="1600" b="1"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a:effectLst/>
                          <a:latin typeface="Times New Roman" panose="02020603050405020304" pitchFamily="18" charset="0"/>
                          <a:cs typeface="Times New Roman" panose="02020603050405020304" pitchFamily="18" charset="0"/>
                        </a:rPr>
                        <a:t>63.359.673,2</a:t>
                      </a:r>
                      <a:endParaRPr lang="en-US" sz="1600" b="1"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b="1" u="none" strike="noStrike" dirty="0">
                          <a:effectLst/>
                          <a:latin typeface="Times New Roman" panose="02020603050405020304" pitchFamily="18" charset="0"/>
                          <a:cs typeface="Times New Roman" panose="02020603050405020304" pitchFamily="18" charset="0"/>
                        </a:rPr>
                        <a:t>108,6</a:t>
                      </a:r>
                      <a:endParaRPr lang="en-US" sz="1600" b="1"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6865">
                <a:tc>
                  <a:txBody>
                    <a:bodyPr/>
                    <a:lstStyle/>
                    <a:p>
                      <a:pPr algn="l" fontAlgn="b"/>
                      <a:r>
                        <a:rPr lang="vi-VN" sz="1800" u="none" strike="noStrike" dirty="0">
                          <a:effectLst/>
                          <a:latin typeface="+mj-lt"/>
                        </a:rPr>
                        <a:t>Thương nghiệp</a:t>
                      </a:r>
                      <a:endParaRPr lang="vi-VN" sz="1800" b="0" i="0" u="none" strike="noStrike" dirty="0">
                        <a:effectLst/>
                        <a:latin typeface="+mj-lt"/>
                      </a:endParaRPr>
                    </a:p>
                  </a:txBody>
                  <a:tcPr marL="114300"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8.453.046,5</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108,2</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47.688.281,2</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106,4</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6865">
                <a:tc>
                  <a:txBody>
                    <a:bodyPr/>
                    <a:lstStyle/>
                    <a:p>
                      <a:pPr algn="l" fontAlgn="b"/>
                      <a:r>
                        <a:rPr lang="en-US" sz="1800" u="none" strike="noStrike" dirty="0" err="1">
                          <a:effectLst/>
                          <a:latin typeface="Times New Roman" panose="02020603050405020304" pitchFamily="18" charset="0"/>
                          <a:cs typeface="Times New Roman" panose="02020603050405020304" pitchFamily="18" charset="0"/>
                        </a:rPr>
                        <a:t>Khách</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sạn</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nhà</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hàng</a:t>
                      </a:r>
                      <a:endParaRPr lang="en-US" sz="1800" b="0" i="0" u="none" strike="noStrike" dirty="0">
                        <a:effectLst/>
                        <a:latin typeface="Times New Roman" panose="02020603050405020304" pitchFamily="18" charset="0"/>
                        <a:cs typeface="Times New Roman" panose="02020603050405020304" pitchFamily="18" charset="0"/>
                      </a:endParaRPr>
                    </a:p>
                  </a:txBody>
                  <a:tcPr marL="114300"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2.220.639,0</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116,9</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9.729.281,9</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117,0</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16865">
                <a:tc>
                  <a:txBody>
                    <a:bodyPr/>
                    <a:lstStyle/>
                    <a:p>
                      <a:pPr algn="l" fontAlgn="b"/>
                      <a:r>
                        <a:rPr lang="en-US" sz="1800" u="none" strike="noStrike" dirty="0">
                          <a:effectLst/>
                          <a:latin typeface="Times New Roman" panose="02020603050405020304" pitchFamily="18" charset="0"/>
                          <a:cs typeface="Times New Roman" panose="02020603050405020304" pitchFamily="18" charset="0"/>
                        </a:rPr>
                        <a:t>Du </a:t>
                      </a:r>
                      <a:r>
                        <a:rPr lang="en-US" sz="1800" u="none" strike="noStrike" dirty="0" err="1">
                          <a:effectLst/>
                          <a:latin typeface="Times New Roman" panose="02020603050405020304" pitchFamily="18" charset="0"/>
                          <a:cs typeface="Times New Roman" panose="02020603050405020304" pitchFamily="18" charset="0"/>
                        </a:rPr>
                        <a:t>lịch</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lữ</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hành</a:t>
                      </a:r>
                      <a:endParaRPr lang="en-US" sz="1800" b="0" i="0" u="none" strike="noStrike" dirty="0">
                        <a:effectLst/>
                        <a:latin typeface="Times New Roman" panose="02020603050405020304" pitchFamily="18" charset="0"/>
                        <a:cs typeface="Times New Roman" panose="02020603050405020304" pitchFamily="18" charset="0"/>
                      </a:endParaRPr>
                    </a:p>
                  </a:txBody>
                  <a:tcPr marL="114300"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139.397,0</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112,0</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504.978,6</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a:effectLst/>
                          <a:latin typeface="Times New Roman" panose="02020603050405020304" pitchFamily="18" charset="0"/>
                          <a:cs typeface="Times New Roman" panose="02020603050405020304" pitchFamily="18" charset="0"/>
                        </a:rPr>
                        <a:t>118,2</a:t>
                      </a:r>
                      <a:endParaRPr lang="en-US" sz="1600" b="0" i="0" u="none" strike="noStrike">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16865">
                <a:tc>
                  <a:txBody>
                    <a:bodyPr/>
                    <a:lstStyle/>
                    <a:p>
                      <a:pPr algn="l" fontAlgn="b"/>
                      <a:r>
                        <a:rPr lang="en-US" sz="1800" u="none" strike="noStrike" dirty="0" err="1">
                          <a:effectLst/>
                          <a:latin typeface="Times New Roman" panose="02020603050405020304" pitchFamily="18" charset="0"/>
                          <a:cs typeface="Times New Roman" panose="02020603050405020304" pitchFamily="18" charset="0"/>
                        </a:rPr>
                        <a:t>Dịch</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vụ</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tiêu</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dùng</a:t>
                      </a:r>
                      <a:r>
                        <a:rPr lang="en-US" sz="1800" u="none" strike="noStrike" dirty="0">
                          <a:effectLst/>
                          <a:latin typeface="Times New Roman" panose="02020603050405020304" pitchFamily="18" charset="0"/>
                          <a:cs typeface="Times New Roman" panose="02020603050405020304" pitchFamily="18" charset="0"/>
                        </a:rPr>
                        <a:t> </a:t>
                      </a:r>
                      <a:r>
                        <a:rPr lang="en-US" sz="1800" u="none" strike="noStrike" dirty="0" err="1">
                          <a:effectLst/>
                          <a:latin typeface="Times New Roman" panose="02020603050405020304" pitchFamily="18" charset="0"/>
                          <a:cs typeface="Times New Roman" panose="02020603050405020304" pitchFamily="18" charset="0"/>
                        </a:rPr>
                        <a:t>khác</a:t>
                      </a:r>
                      <a:endParaRPr lang="en-US" sz="1800" b="0" i="0" u="none" strike="noStrike" dirty="0">
                        <a:effectLst/>
                        <a:latin typeface="Times New Roman" panose="02020603050405020304" pitchFamily="18" charset="0"/>
                        <a:cs typeface="Times New Roman" panose="02020603050405020304" pitchFamily="18" charset="0"/>
                      </a:endParaRPr>
                    </a:p>
                  </a:txBody>
                  <a:tcPr marL="114300"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1.103.518,7</a:t>
                      </a:r>
                      <a:endParaRPr lang="en-US" sz="1600" b="0"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118,7</a:t>
                      </a:r>
                      <a:endParaRPr lang="en-US" sz="1600" b="0"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5.437.131,5</a:t>
                      </a:r>
                      <a:endParaRPr lang="en-US" sz="1600" b="0"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600" u="none" strike="noStrike" dirty="0">
                          <a:effectLst/>
                          <a:latin typeface="Times New Roman" panose="02020603050405020304" pitchFamily="18" charset="0"/>
                          <a:cs typeface="Times New Roman" panose="02020603050405020304" pitchFamily="18" charset="0"/>
                        </a:rPr>
                        <a:t>113,3</a:t>
                      </a:r>
                      <a:endParaRPr lang="en-US" sz="1600" b="0" i="0" u="none" strike="noStrike" dirty="0">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9485" y="261420"/>
            <a:ext cx="6796060" cy="491490"/>
          </a:xfrm>
          <a:prstGeom prst="rect">
            <a:avLst/>
          </a:prstGeom>
          <a:noFill/>
        </p:spPr>
        <p:txBody>
          <a:bodyPr wrap="square">
            <a:spAutoFit/>
          </a:bodyPr>
          <a:lstStyle/>
          <a:p>
            <a:pPr>
              <a:lnSpc>
                <a:spcPct val="100000"/>
              </a:lnSpc>
            </a:pPr>
            <a:r>
              <a:rPr lang="vi-VN" sz="2600" b="1">
                <a:latin typeface="+mj-lt"/>
                <a:cs typeface="Arial" panose="020B0604020202020204" pitchFamily="34" charset="0"/>
              </a:rPr>
              <a:t>3.</a:t>
            </a:r>
            <a:r>
              <a:rPr lang="vi-VN" sz="2600" b="1" dirty="0">
                <a:latin typeface="Times New Roman" panose="02020603050405020304" pitchFamily="18" charset="0"/>
                <a:cs typeface="Times New Roman" panose="02020603050405020304" pitchFamily="18" charset="0"/>
              </a:rPr>
              <a:t>2</a:t>
            </a:r>
            <a:r>
              <a:rPr lang="vi-VN" sz="2600" b="1">
                <a:latin typeface="+mj-lt"/>
                <a:cs typeface="Arial" panose="020B0604020202020204" pitchFamily="34" charset="0"/>
              </a:rPr>
              <a:t>. </a:t>
            </a:r>
            <a:r>
              <a:rPr lang="en-US" sz="2600" b="1" spc="-20" dirty="0" err="1">
                <a:solidFill>
                  <a:srgbClr val="100717"/>
                </a:solidFill>
                <a:latin typeface="Times New Roman" panose="02020603050405020304" pitchFamily="18" charset="0"/>
                <a:cs typeface="Times New Roman" panose="02020603050405020304" pitchFamily="18" charset="0"/>
              </a:rPr>
              <a:t>Xuất,</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Nhập</a:t>
            </a:r>
            <a:r>
              <a:rPr lang="en-US" sz="2600" b="1" spc="-20" dirty="0">
                <a:solidFill>
                  <a:srgbClr val="100717"/>
                </a:solidFill>
                <a:latin typeface="Times New Roman" panose="02020603050405020304" pitchFamily="18" charset="0"/>
                <a:cs typeface="Times New Roman" panose="02020603050405020304" pitchFamily="18" charset="0"/>
              </a:rPr>
              <a:t> </a:t>
            </a:r>
            <a:r>
              <a:rPr lang="en-US" sz="2600" b="1" spc="-20" dirty="0" err="1">
                <a:solidFill>
                  <a:srgbClr val="100717"/>
                </a:solidFill>
                <a:latin typeface="Times New Roman" panose="02020603050405020304" pitchFamily="18" charset="0"/>
                <a:cs typeface="Times New Roman" panose="02020603050405020304" pitchFamily="18" charset="0"/>
              </a:rPr>
              <a:t>khẩu</a:t>
            </a:r>
            <a:endParaRPr lang="vi-VN" sz="2600" b="1" dirty="0">
              <a:latin typeface="+mj-lt"/>
              <a:cs typeface="Arial" panose="020B0604020202020204" pitchFamily="34" charset="0"/>
            </a:endParaRPr>
          </a:p>
        </p:txBody>
      </p:sp>
      <p:graphicFrame>
        <p:nvGraphicFramePr>
          <p:cNvPr id="4" name="Table 3"/>
          <p:cNvGraphicFramePr>
            <a:graphicFrameLocks noGrp="1"/>
          </p:cNvGraphicFramePr>
          <p:nvPr>
            <p:custDataLst>
              <p:tags r:id="rId1"/>
            </p:custDataLst>
            <p:extLst>
              <p:ext uri="{D42A27DB-BD31-4B8C-83A1-F6EECF244321}">
                <p14:modId xmlns:p14="http://schemas.microsoft.com/office/powerpoint/2010/main" val="2397044319"/>
              </p:ext>
            </p:extLst>
          </p:nvPr>
        </p:nvGraphicFramePr>
        <p:xfrm>
          <a:off x="261312" y="1028316"/>
          <a:ext cx="5643284" cy="4419600"/>
        </p:xfrm>
        <a:graphic>
          <a:graphicData uri="http://schemas.openxmlformats.org/drawingml/2006/table">
            <a:tbl>
              <a:tblPr firstRow="1" bandRow="1"/>
              <a:tblGrid>
                <a:gridCol w="5643284">
                  <a:extLst>
                    <a:ext uri="{9D8B030D-6E8A-4147-A177-3AD203B41FA5}">
                      <a16:colId xmlns:a16="http://schemas.microsoft.com/office/drawing/2014/main" val="20000"/>
                    </a:ext>
                  </a:extLst>
                </a:gridCol>
              </a:tblGrid>
              <a:tr h="2064359">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pitchFamily="2" charset="2"/>
                        <a:buChar char="Ø"/>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Kim ngạch xuất khẩu 6 tháng đầu năm 2025 ước đạt 902 triệu USD, tăng 4,9% so với cùng kỳ và đạt 52,7% kế hoạch năm (1.710 triệu USD). </a:t>
                      </a:r>
                    </a:p>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pitchFamily="2" charset="2"/>
                        <a:buChar char="Ø"/>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Các sản phẩm chủ lực của tỉnh đều có kim ngạch xuất khẩu tăng so với cùng kỳ như: Hàng thủy sản ước tăng 22,9%; Hàng dệt, may ước tăng 15,6%; Sản phẩm gỗ ước tăng 5,0%; Gỗ ước tăng 3,6%...</a:t>
                      </a:r>
                    </a:p>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pitchFamily="2" charset="2"/>
                        <a:buChar char="Ø"/>
                        <a:defRPr/>
                      </a:pPr>
                      <a:r>
                        <a:rPr lang="en-US" sz="2200" b="0" kern="1200">
                          <a:solidFill>
                            <a:schemeClr val="dk1"/>
                          </a:solidFill>
                          <a:effectLst/>
                          <a:latin typeface="Times New Roman" panose="02020603050405020304" pitchFamily="18" charset="0"/>
                          <a:ea typeface="+mn-ea"/>
                          <a:cs typeface="Times New Roman" panose="02020603050405020304" pitchFamily="18" charset="0"/>
                        </a:rPr>
                        <a:t>Kim ngạch nhập khẩu 6 tháng đầu năm ước đạt 246,6 triệu USD, tăng 20,2% so với cùng kỳ.</a:t>
                      </a:r>
                      <a:endParaRPr lang="en-US" altLang="en-US" sz="22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descr="A container loading in a port&#10;&#10;Description automatically generated">
            <a:extLst>
              <a:ext uri="{FF2B5EF4-FFF2-40B4-BE49-F238E27FC236}">
                <a16:creationId xmlns:a16="http://schemas.microsoft.com/office/drawing/2014/main" id="{FDBDBE0C-8E2E-3C0D-FCD5-213D0B107C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6525" y="510363"/>
            <a:ext cx="5444163" cy="6142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834092" y="328412"/>
            <a:ext cx="1902765"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3.3. Du </a:t>
            </a:r>
            <a:r>
              <a:rPr lang="en-US" sz="2800" b="1" spc="-20" err="1">
                <a:solidFill>
                  <a:srgbClr val="100717"/>
                </a:solidFill>
                <a:latin typeface="Times New Roman" panose="02020603050405020304" pitchFamily="18" charset="0"/>
                <a:cs typeface="Times New Roman" panose="02020603050405020304" pitchFamily="18" charset="0"/>
              </a:rPr>
              <a:t>lịch</a:t>
            </a:r>
            <a:endParaRPr lang="en-US" sz="2800" b="1" spc="-20">
              <a:solidFill>
                <a:srgbClr val="100717"/>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custDataLst>
              <p:tags r:id="rId1"/>
            </p:custDataLst>
            <p:extLst>
              <p:ext uri="{D42A27DB-BD31-4B8C-83A1-F6EECF244321}">
                <p14:modId xmlns:p14="http://schemas.microsoft.com/office/powerpoint/2010/main" val="3925079932"/>
              </p:ext>
            </p:extLst>
          </p:nvPr>
        </p:nvGraphicFramePr>
        <p:xfrm>
          <a:off x="141605" y="877269"/>
          <a:ext cx="6951403" cy="5520070"/>
        </p:xfrm>
        <a:graphic>
          <a:graphicData uri="http://schemas.openxmlformats.org/drawingml/2006/table">
            <a:tbl>
              <a:tblPr firstRow="1" bandRow="1"/>
              <a:tblGrid>
                <a:gridCol w="6951403">
                  <a:extLst>
                    <a:ext uri="{9D8B030D-6E8A-4147-A177-3AD203B41FA5}">
                      <a16:colId xmlns:a16="http://schemas.microsoft.com/office/drawing/2014/main" val="20000"/>
                    </a:ext>
                  </a:extLst>
                </a:gridCol>
              </a:tblGrid>
              <a:tr h="552007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71450" marR="0" lvl="0" indent="-171450" algn="just" defTabSz="1219200" rtl="0" fontAlgn="auto">
                        <a:lnSpc>
                          <a:spcPct val="100000"/>
                        </a:lnSpc>
                        <a:spcBef>
                          <a:spcPts val="0"/>
                        </a:spcBef>
                        <a:spcAft>
                          <a:spcPts val="600"/>
                        </a:spcAft>
                        <a:buClrTx/>
                        <a:buSzTx/>
                        <a:buFont typeface="Wingdings" panose="05000000000000000000" pitchFamily="2" charset="2"/>
                        <a:buChar char="v"/>
                        <a:defRPr/>
                      </a:pPr>
                      <a:r>
                        <a:rPr lang="en-US" sz="2000" b="0" kern="1200">
                          <a:solidFill>
                            <a:schemeClr val="tx1"/>
                          </a:solidFill>
                          <a:effectLst/>
                          <a:latin typeface="Times New Roman" panose="02020603050405020304" pitchFamily="18" charset="0"/>
                          <a:ea typeface="+mn-ea"/>
                          <a:cs typeface="Times New Roman" panose="02020603050405020304" pitchFamily="18" charset="0"/>
                        </a:rPr>
                        <a:t> </a:t>
                      </a:r>
                      <a:r>
                        <a:rPr lang="en-US" sz="2200" b="0" kern="1200">
                          <a:solidFill>
                            <a:schemeClr val="tx1"/>
                          </a:solidFill>
                          <a:effectLst/>
                          <a:latin typeface="Times New Roman" panose="02020603050405020304" pitchFamily="18" charset="0"/>
                          <a:ea typeface="+mn-ea"/>
                          <a:cs typeface="Times New Roman" panose="02020603050405020304" pitchFamily="18" charset="0"/>
                        </a:rPr>
                        <a:t>Tỉnh đã tổ chức nhiều Lễ hội, sự kiện nhằm thu hút du khách đến tỉnh như: Lễ hội Ẩm thực Bình Định lần thứ II năm 2025, Lễ hội Du lịch hè 2025, Giải chạy VnExpress Marathon 2025... </a:t>
                      </a:r>
                    </a:p>
                    <a:p>
                      <a:pPr marL="171450" marR="0" lvl="0" indent="-171450" algn="just" defTabSz="1219200" rtl="0" fontAlgn="auto">
                        <a:lnSpc>
                          <a:spcPct val="100000"/>
                        </a:lnSpc>
                        <a:spcBef>
                          <a:spcPts val="0"/>
                        </a:spcBef>
                        <a:spcAft>
                          <a:spcPts val="600"/>
                        </a:spcAft>
                        <a:buClrTx/>
                        <a:buSzTx/>
                        <a:buFont typeface="Wingdings" panose="05000000000000000000" pitchFamily="2" charset="2"/>
                        <a:buChar char="v"/>
                        <a:defRPr/>
                      </a:pPr>
                      <a:r>
                        <a:rPr lang="vi-VN" sz="2200" b="0" i="0" u="none" kern="1200" baseline="0">
                          <a:solidFill>
                            <a:schemeClr val="tx1"/>
                          </a:solidFill>
                          <a:effectLst/>
                          <a:latin typeface="Times New Roman" panose="02020603050405020304" pitchFamily="18" charset="0"/>
                          <a:ea typeface="+mn-ea"/>
                          <a:cs typeface="Times New Roman" panose="02020603050405020304" pitchFamily="18" charset="0"/>
                        </a:rPr>
                        <a:t> </a:t>
                      </a:r>
                      <a:r>
                        <a:rPr lang="en-US" sz="2200" b="0" i="0" u="none" kern="1200" baseline="0">
                          <a:solidFill>
                            <a:schemeClr val="tx1"/>
                          </a:solidFill>
                          <a:effectLst/>
                          <a:latin typeface="Times New Roman" panose="02020603050405020304" pitchFamily="18" charset="0"/>
                          <a:ea typeface="+mn-ea"/>
                          <a:cs typeface="Times New Roman" panose="02020603050405020304" pitchFamily="18" charset="0"/>
                        </a:rPr>
                        <a:t>Sản phẩm du lịch mới là chuyến tàu du lịch đường sắt mang tên “Về miền Đất Võ” </a:t>
                      </a:r>
                      <a:r>
                        <a:rPr lang="vi-VN" sz="2200" b="0" i="0" u="none" kern="1200" baseline="0">
                          <a:solidFill>
                            <a:schemeClr val="tx1"/>
                          </a:solidFill>
                          <a:effectLst/>
                          <a:latin typeface="Times New Roman" panose="02020603050405020304" pitchFamily="18" charset="0"/>
                          <a:ea typeface="+mn-ea"/>
                          <a:cs typeface="Times New Roman" panose="02020603050405020304" pitchFamily="18" charset="0"/>
                        </a:rPr>
                        <a:t>triển khai từ ngày 01/6, nối Ga Quy Nhơn với Ga Diêu Trì</a:t>
                      </a:r>
                      <a:r>
                        <a:rPr lang="en-US" sz="2200" b="0" i="0" u="none" kern="1200" baseline="0">
                          <a:solidFill>
                            <a:schemeClr val="tx1"/>
                          </a:solidFill>
                          <a:effectLst/>
                          <a:latin typeface="Times New Roman" panose="02020603050405020304" pitchFamily="18" charset="0"/>
                          <a:ea typeface="+mn-ea"/>
                          <a:cs typeface="Times New Roman" panose="02020603050405020304" pitchFamily="18" charset="0"/>
                        </a:rPr>
                        <a:t> với các dịch vụ nổi bật được kỳ vọng mang đến những trải nghiệm mới mẻ, hấp dẫn cho du khách khi đến Quy Nhơn, Bình Định</a:t>
                      </a:r>
                      <a:r>
                        <a:rPr lang="en-US" sz="2200" b="1" kern="1200">
                          <a:solidFill>
                            <a:schemeClr val="lt1"/>
                          </a:solidFill>
                          <a:effectLst/>
                          <a:latin typeface="Calibri" panose="020F0502020204030204"/>
                          <a:ea typeface="+mn-ea"/>
                          <a:cs typeface="+mn-cs"/>
                        </a:rPr>
                        <a:t>ịch của tỉnh</a:t>
                      </a:r>
                      <a:endParaRPr lang="en-US" sz="2200" b="0" i="0" u="none" kern="1200" baseline="0">
                        <a:solidFill>
                          <a:schemeClr val="tx1"/>
                        </a:solidFill>
                        <a:effectLst/>
                        <a:latin typeface="Times New Roman" panose="02020603050405020304" pitchFamily="18" charset="0"/>
                        <a:ea typeface="+mn-ea"/>
                        <a:cs typeface="Times New Roman" panose="02020603050405020304" pitchFamily="18" charset="0"/>
                      </a:endParaRPr>
                    </a:p>
                    <a:p>
                      <a:pPr marL="171450" marR="0" lvl="0" indent="-171450" algn="just" defTabSz="1219200" rtl="0" fontAlgn="auto">
                        <a:lnSpc>
                          <a:spcPct val="100000"/>
                        </a:lnSpc>
                        <a:spcBef>
                          <a:spcPts val="0"/>
                        </a:spcBef>
                        <a:spcAft>
                          <a:spcPts val="600"/>
                        </a:spcAft>
                        <a:buClrTx/>
                        <a:buSzTx/>
                        <a:buFont typeface="Wingdings" panose="05000000000000000000" pitchFamily="2" charset="2"/>
                        <a:buChar char="v"/>
                        <a:defRPr/>
                      </a:pPr>
                      <a:r>
                        <a:rPr lang="en-US" sz="2200" b="0" kern="1200">
                          <a:solidFill>
                            <a:schemeClr val="tx1"/>
                          </a:solidFill>
                          <a:effectLst/>
                          <a:latin typeface="Times New Roman" panose="02020603050405020304" pitchFamily="18" charset="0"/>
                          <a:ea typeface="+mn-ea"/>
                          <a:cs typeface="Times New Roman" panose="02020603050405020304" pitchFamily="18" charset="0"/>
                        </a:rPr>
                        <a:t> 6</a:t>
                      </a:r>
                      <a:r>
                        <a:rPr lang="en-US" altLang="en-US" sz="2200" b="0" kern="1200">
                          <a:solidFill>
                            <a:schemeClr val="tx1"/>
                          </a:solidFill>
                          <a:effectLst/>
                          <a:latin typeface="Times New Roman" panose="02020603050405020304" pitchFamily="18" charset="0"/>
                          <a:ea typeface="+mn-ea"/>
                          <a:cs typeface="Times New Roman" panose="02020603050405020304" pitchFamily="18" charset="0"/>
                        </a:rPr>
                        <a:t> tháng đầu năm 2025, khách du lịch đạt </a:t>
                      </a:r>
                      <a:r>
                        <a:rPr lang="en-US" sz="2200" b="0" kern="1200">
                          <a:solidFill>
                            <a:schemeClr val="tx1"/>
                          </a:solidFill>
                          <a:effectLst/>
                          <a:latin typeface="Times New Roman" panose="02020603050405020304" pitchFamily="18" charset="0"/>
                          <a:ea typeface="+mn-ea"/>
                          <a:cs typeface="Times New Roman" panose="02020603050405020304" pitchFamily="18" charset="0"/>
                        </a:rPr>
                        <a:t>trên 6,5 triệu lượt, tăng 13,5% so với cùng kỳ. Tổng thu từ khách du lịch trong 6 tháng đầu năm 2025 đạt 16.000 tỷ đồng, tăng 14,2% so với cùng kỳ</a:t>
                      </a:r>
                      <a:r>
                        <a:rPr lang="en-US" sz="2200" b="1" kern="1200">
                          <a:solidFill>
                            <a:schemeClr val="lt1"/>
                          </a:solidFill>
                          <a:effectLst/>
                          <a:latin typeface="Calibri" panose="020F0502020204030204"/>
                          <a:ea typeface="+mn-ea"/>
                          <a:cs typeface="+mn-cs"/>
                        </a:rPr>
                        <a:t>.</a:t>
                      </a:r>
                      <a:endParaRPr lang="en-US" altLang="en-US" sz="2200" b="0" kern="120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 name="Picture 3"/>
          <p:cNvPicPr>
            <a:picLocks noChangeAspect="1"/>
          </p:cNvPicPr>
          <p:nvPr/>
        </p:nvPicPr>
        <p:blipFill>
          <a:blip r:embed="rId3"/>
          <a:stretch>
            <a:fillRect/>
          </a:stretch>
        </p:blipFill>
        <p:spPr>
          <a:xfrm>
            <a:off x="7263926" y="3845607"/>
            <a:ext cx="4786469" cy="2846528"/>
          </a:xfrm>
          <a:prstGeom prst="rect">
            <a:avLst/>
          </a:prstGeom>
        </p:spPr>
      </p:pic>
      <p:pic>
        <p:nvPicPr>
          <p:cNvPr id="5" name="Picture 4" descr="A group of people on a train&#10;&#10;AI-generated content may be incorrect.">
            <a:extLst>
              <a:ext uri="{FF2B5EF4-FFF2-40B4-BE49-F238E27FC236}">
                <a16:creationId xmlns:a16="http://schemas.microsoft.com/office/drawing/2014/main" id="{F10FD083-E9EA-1192-65D8-5EF7511B5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926" y="700428"/>
            <a:ext cx="4786468" cy="2936876"/>
          </a:xfrm>
          <a:prstGeom prst="rect">
            <a:avLst/>
          </a:prstGeom>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7810" y="3828038"/>
            <a:ext cx="2719305" cy="1283242"/>
          </a:xfrm>
          <a:prstGeom prst="rect">
            <a:avLst/>
          </a:prstGeom>
        </p:spPr>
      </p:pic>
      <p:cxnSp>
        <p:nvCxnSpPr>
          <p:cNvPr id="26" name="Straight Arrow Connector 25"/>
          <p:cNvCxnSpPr/>
          <p:nvPr/>
        </p:nvCxnSpPr>
        <p:spPr>
          <a:xfrm>
            <a:off x="4505135" y="3297900"/>
            <a:ext cx="1074171" cy="796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8" name="Rectangle 717"/>
          <p:cNvSpPr/>
          <p:nvPr/>
        </p:nvSpPr>
        <p:spPr>
          <a:xfrm>
            <a:off x="5634436" y="328181"/>
            <a:ext cx="5921084" cy="206095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19" name="TextBox 718"/>
          <p:cNvSpPr txBox="1"/>
          <p:nvPr/>
        </p:nvSpPr>
        <p:spPr>
          <a:xfrm>
            <a:off x="6215333" y="425923"/>
            <a:ext cx="5151750" cy="800219"/>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Thu nội địa</a:t>
            </a:r>
          </a:p>
          <a:p>
            <a:pPr algn="ctr"/>
            <a:r>
              <a:rPr lang="en-US" b="1">
                <a:solidFill>
                  <a:srgbClr val="002060"/>
                </a:solidFill>
                <a:latin typeface="Arial" panose="020B0604020202020204" pitchFamily="34" charset="0"/>
                <a:cs typeface="Arial" panose="020B0604020202020204" pitchFamily="34" charset="0"/>
              </a:rPr>
              <a:t>(trừ tiền SDĐ, XSKT và lợi nhuận được chia)</a:t>
            </a:r>
            <a:endParaRPr lang="en-US" sz="2800" b="1">
              <a:solidFill>
                <a:srgbClr val="002060"/>
              </a:solidFill>
              <a:latin typeface="Arial" panose="020B0604020202020204" pitchFamily="34" charset="0"/>
              <a:cs typeface="Arial" panose="020B0604020202020204" pitchFamily="34" charset="0"/>
            </a:endParaRPr>
          </a:p>
        </p:txBody>
      </p:sp>
      <p:sp>
        <p:nvSpPr>
          <p:cNvPr id="720" name="TextBox 719"/>
          <p:cNvSpPr txBox="1"/>
          <p:nvPr/>
        </p:nvSpPr>
        <p:spPr>
          <a:xfrm>
            <a:off x="5894963" y="1289390"/>
            <a:ext cx="5641160" cy="491490"/>
          </a:xfrm>
          <a:prstGeom prst="rect">
            <a:avLst/>
          </a:prstGeom>
          <a:noFill/>
        </p:spPr>
        <p:txBody>
          <a:bodyPr wrap="square" rtlCol="0">
            <a:spAutoFit/>
          </a:bodyPr>
          <a:lstStyle/>
          <a:p>
            <a:pPr algn="ctr"/>
            <a:r>
              <a:rPr lang="en-US" sz="2600" b="1">
                <a:solidFill>
                  <a:srgbClr val="C00000"/>
                </a:solidFill>
                <a:latin typeface="Arial" panose="020B0604020202020204" pitchFamily="34" charset="0"/>
                <a:cs typeface="Arial" panose="020B0604020202020204" pitchFamily="34" charset="0"/>
              </a:rPr>
              <a:t>4.045,5 </a:t>
            </a:r>
            <a:r>
              <a:rPr lang="en-US" sz="2600" b="1" dirty="0" err="1">
                <a:solidFill>
                  <a:srgbClr val="C00000"/>
                </a:solidFill>
                <a:latin typeface="Arial" panose="020B0604020202020204" pitchFamily="34" charset="0"/>
                <a:cs typeface="Arial" panose="020B0604020202020204" pitchFamily="34" charset="0"/>
              </a:rPr>
              <a:t>tỷ</a:t>
            </a:r>
            <a:r>
              <a:rPr lang="en-US" sz="2600" b="1" dirty="0">
                <a:solidFill>
                  <a:srgbClr val="C00000"/>
                </a:solidFill>
                <a:latin typeface="Arial" panose="020B0604020202020204" pitchFamily="34" charset="0"/>
                <a:cs typeface="Arial" panose="020B0604020202020204" pitchFamily="34" charset="0"/>
              </a:rPr>
              <a:t> đồng, </a:t>
            </a:r>
            <a:r>
              <a:rPr lang="en-US" sz="2600" b="1" err="1">
                <a:solidFill>
                  <a:srgbClr val="C00000"/>
                </a:solidFill>
                <a:latin typeface="Arial" panose="020B0604020202020204" pitchFamily="34" charset="0"/>
                <a:cs typeface="Arial" panose="020B0604020202020204" pitchFamily="34" charset="0"/>
              </a:rPr>
              <a:t>đạt</a:t>
            </a:r>
            <a:r>
              <a:rPr lang="en-US" sz="2600" b="1">
                <a:solidFill>
                  <a:srgbClr val="C00000"/>
                </a:solidFill>
                <a:latin typeface="Arial" panose="020B0604020202020204" pitchFamily="34" charset="0"/>
                <a:cs typeface="Arial" panose="020B0604020202020204" pitchFamily="34" charset="0"/>
              </a:rPr>
              <a:t> 48,1% </a:t>
            </a:r>
            <a:r>
              <a:rPr lang="en-US" sz="2600" b="1" dirty="0">
                <a:solidFill>
                  <a:srgbClr val="C00000"/>
                </a:solidFill>
                <a:latin typeface="Arial" panose="020B0604020202020204" pitchFamily="34" charset="0"/>
                <a:cs typeface="Arial" panose="020B0604020202020204" pitchFamily="34" charset="0"/>
              </a:rPr>
              <a:t>dự toán</a:t>
            </a:r>
          </a:p>
        </p:txBody>
      </p:sp>
      <p:sp>
        <p:nvSpPr>
          <p:cNvPr id="724" name="Rectangle 723"/>
          <p:cNvSpPr/>
          <p:nvPr/>
        </p:nvSpPr>
        <p:spPr>
          <a:xfrm>
            <a:off x="5648335" y="2478835"/>
            <a:ext cx="5904411" cy="142982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25" name="TextBox 724"/>
          <p:cNvSpPr txBox="1"/>
          <p:nvPr/>
        </p:nvSpPr>
        <p:spPr>
          <a:xfrm>
            <a:off x="7231133" y="2503909"/>
            <a:ext cx="3255892" cy="461665"/>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Thu tiền sử dụng đất</a:t>
            </a:r>
          </a:p>
        </p:txBody>
      </p:sp>
      <p:sp>
        <p:nvSpPr>
          <p:cNvPr id="726" name="TextBox 725"/>
          <p:cNvSpPr txBox="1"/>
          <p:nvPr/>
        </p:nvSpPr>
        <p:spPr>
          <a:xfrm>
            <a:off x="5767326" y="2923773"/>
            <a:ext cx="5869069" cy="491490"/>
          </a:xfrm>
          <a:prstGeom prst="rect">
            <a:avLst/>
          </a:prstGeom>
          <a:noFill/>
        </p:spPr>
        <p:txBody>
          <a:bodyPr wrap="square" rtlCol="0">
            <a:spAutoFit/>
          </a:bodyPr>
          <a:lstStyle/>
          <a:p>
            <a:pPr algn="ctr"/>
            <a:r>
              <a:rPr lang="en-US" sz="2600" b="1">
                <a:solidFill>
                  <a:srgbClr val="C00000"/>
                </a:solidFill>
                <a:latin typeface="Arial" panose="020B0604020202020204" pitchFamily="34" charset="0"/>
                <a:cs typeface="Arial" panose="020B0604020202020204" pitchFamily="34" charset="0"/>
              </a:rPr>
              <a:t>4.586,7 </a:t>
            </a:r>
            <a:r>
              <a:rPr lang="en-US" sz="2600" b="1" dirty="0" err="1">
                <a:solidFill>
                  <a:srgbClr val="C00000"/>
                </a:solidFill>
                <a:latin typeface="Arial" panose="020B0604020202020204" pitchFamily="34" charset="0"/>
                <a:cs typeface="Arial" panose="020B0604020202020204" pitchFamily="34" charset="0"/>
              </a:rPr>
              <a:t>tỷ</a:t>
            </a:r>
            <a:r>
              <a:rPr lang="en-US" sz="2600" b="1" dirty="0">
                <a:solidFill>
                  <a:srgbClr val="C00000"/>
                </a:solidFill>
                <a:latin typeface="Arial" panose="020B0604020202020204" pitchFamily="34" charset="0"/>
                <a:cs typeface="Arial" panose="020B0604020202020204" pitchFamily="34" charset="0"/>
              </a:rPr>
              <a:t> đồng, </a:t>
            </a:r>
            <a:r>
              <a:rPr lang="en-US" sz="2600" b="1" err="1">
                <a:solidFill>
                  <a:srgbClr val="C00000"/>
                </a:solidFill>
                <a:latin typeface="Arial" panose="020B0604020202020204" pitchFamily="34" charset="0"/>
                <a:cs typeface="Arial" panose="020B0604020202020204" pitchFamily="34" charset="0"/>
              </a:rPr>
              <a:t>đạt</a:t>
            </a:r>
            <a:r>
              <a:rPr lang="en-US" sz="2600" b="1">
                <a:solidFill>
                  <a:srgbClr val="C00000"/>
                </a:solidFill>
                <a:latin typeface="Arial" panose="020B0604020202020204" pitchFamily="34" charset="0"/>
                <a:cs typeface="Arial" panose="020B0604020202020204" pitchFamily="34" charset="0"/>
              </a:rPr>
              <a:t> 63,7% </a:t>
            </a:r>
            <a:r>
              <a:rPr lang="en-US" sz="2600" b="1" dirty="0">
                <a:solidFill>
                  <a:srgbClr val="C00000"/>
                </a:solidFill>
                <a:latin typeface="Arial" panose="020B0604020202020204" pitchFamily="34" charset="0"/>
                <a:cs typeface="Arial" panose="020B0604020202020204" pitchFamily="34" charset="0"/>
              </a:rPr>
              <a:t>dự toán</a:t>
            </a:r>
          </a:p>
        </p:txBody>
      </p:sp>
      <p:sp>
        <p:nvSpPr>
          <p:cNvPr id="2" name="Rectangle 1"/>
          <p:cNvSpPr/>
          <p:nvPr/>
        </p:nvSpPr>
        <p:spPr>
          <a:xfrm>
            <a:off x="76200" y="2060553"/>
            <a:ext cx="4514582" cy="131433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82371" y="2540211"/>
            <a:ext cx="4802530" cy="721995"/>
          </a:xfrm>
          <a:prstGeom prst="rect">
            <a:avLst/>
          </a:prstGeom>
          <a:noFill/>
        </p:spPr>
        <p:txBody>
          <a:bodyPr wrap="square" rtlCol="0">
            <a:spAutoFit/>
          </a:bodyPr>
          <a:lstStyle/>
          <a:p>
            <a:pPr algn="ctr"/>
            <a:r>
              <a:rPr lang="en-US" sz="2300" b="1">
                <a:solidFill>
                  <a:srgbClr val="C00000"/>
                </a:solidFill>
                <a:latin typeface="Times New Roman" panose="02020603050405020304" pitchFamily="18" charset="0"/>
                <a:cs typeface="Times New Roman" panose="02020603050405020304" pitchFamily="18" charset="0"/>
              </a:rPr>
              <a:t>9.284 </a:t>
            </a:r>
            <a:r>
              <a:rPr lang="en-US" sz="2300" b="1" dirty="0" err="1">
                <a:solidFill>
                  <a:srgbClr val="C00000"/>
                </a:solidFill>
                <a:latin typeface="Times New Roman" panose="02020603050405020304" pitchFamily="18" charset="0"/>
                <a:cs typeface="Times New Roman" panose="02020603050405020304" pitchFamily="18" charset="0"/>
              </a:rPr>
              <a:t>tỷ</a:t>
            </a:r>
            <a:r>
              <a:rPr lang="en-US" sz="2300" b="1" dirty="0">
                <a:solidFill>
                  <a:srgbClr val="C00000"/>
                </a:solidFill>
                <a:latin typeface="Times New Roman" panose="02020603050405020304" pitchFamily="18" charset="0"/>
                <a:cs typeface="Times New Roman" panose="02020603050405020304" pitchFamily="18" charset="0"/>
              </a:rPr>
              <a:t> đồng</a:t>
            </a:r>
            <a:r>
              <a:rPr lang="en-US" sz="2300" b="1">
                <a:solidFill>
                  <a:srgbClr val="C00000"/>
                </a:solidFill>
                <a:latin typeface="Times New Roman" panose="02020603050405020304" pitchFamily="18" charset="0"/>
                <a:cs typeface="Times New Roman" panose="02020603050405020304" pitchFamily="18" charset="0"/>
              </a:rPr>
              <a:t>, đạt 53,3% </a:t>
            </a:r>
            <a:r>
              <a:rPr lang="en-US" sz="2300" b="1" dirty="0">
                <a:solidFill>
                  <a:srgbClr val="C00000"/>
                </a:solidFill>
                <a:latin typeface="Times New Roman" panose="02020603050405020304" pitchFamily="18" charset="0"/>
                <a:cs typeface="Times New Roman" panose="02020603050405020304" pitchFamily="18" charset="0"/>
              </a:rPr>
              <a:t>dự toán</a:t>
            </a:r>
          </a:p>
          <a:p>
            <a:pPr algn="ctr"/>
            <a:r>
              <a:rPr lang="en-US" b="1" dirty="0">
                <a:solidFill>
                  <a:srgbClr val="C00000"/>
                </a:solidFill>
                <a:latin typeface="Arial" panose="020B0604020202020204" pitchFamily="34" charset="0"/>
                <a:cs typeface="Arial" panose="020B0604020202020204" pitchFamily="34" charset="0"/>
              </a:rPr>
              <a:t>      </a:t>
            </a:r>
          </a:p>
        </p:txBody>
      </p:sp>
      <p:sp>
        <p:nvSpPr>
          <p:cNvPr id="12" name="TextBox 11"/>
          <p:cNvSpPr txBox="1"/>
          <p:nvPr/>
        </p:nvSpPr>
        <p:spPr>
          <a:xfrm>
            <a:off x="226837" y="2152411"/>
            <a:ext cx="4129108" cy="461665"/>
          </a:xfrm>
          <a:prstGeom prst="rect">
            <a:avLst/>
          </a:prstGeom>
          <a:noFill/>
        </p:spPr>
        <p:txBody>
          <a:bodyPr wrap="square" rtlCol="0">
            <a:spAutoFit/>
          </a:bodyPr>
          <a:lstStyle/>
          <a:p>
            <a:pPr algn="ctr"/>
            <a:r>
              <a:rPr lang="en-US" sz="2400" b="1">
                <a:solidFill>
                  <a:srgbClr val="002060"/>
                </a:solidFill>
                <a:latin typeface="Times New Roman" panose="02020603050405020304" pitchFamily="18" charset="0"/>
                <a:cs typeface="Times New Roman" panose="02020603050405020304" pitchFamily="18" charset="0"/>
              </a:rPr>
              <a:t>Tổng thu ngân sách nhà nước</a:t>
            </a:r>
          </a:p>
        </p:txBody>
      </p:sp>
      <p:sp>
        <p:nvSpPr>
          <p:cNvPr id="14" name="Rectangle 13"/>
          <p:cNvSpPr/>
          <p:nvPr/>
        </p:nvSpPr>
        <p:spPr>
          <a:xfrm>
            <a:off x="5648334" y="4097789"/>
            <a:ext cx="5904411" cy="132729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p:cNvSpPr txBox="1"/>
          <p:nvPr/>
        </p:nvSpPr>
        <p:spPr>
          <a:xfrm>
            <a:off x="6691236" y="4097789"/>
            <a:ext cx="4125893" cy="523220"/>
          </a:xfrm>
          <a:prstGeom prst="rect">
            <a:avLst/>
          </a:prstGeom>
          <a:noFill/>
        </p:spPr>
        <p:txBody>
          <a:bodyPr wrap="square" rtlCol="0">
            <a:spAutoFit/>
          </a:bodyPr>
          <a:lstStyle/>
          <a:p>
            <a:pPr algn="ctr"/>
            <a:r>
              <a:rPr lang="en-US" sz="2800" b="1">
                <a:solidFill>
                  <a:srgbClr val="002060"/>
                </a:solidFill>
                <a:latin typeface="Arial" panose="020B0604020202020204" pitchFamily="34" charset="0"/>
                <a:cs typeface="Arial" panose="020B0604020202020204" pitchFamily="34" charset="0"/>
              </a:rPr>
              <a:t>Thu Xuất nhập khẩu</a:t>
            </a:r>
          </a:p>
        </p:txBody>
      </p:sp>
      <p:sp>
        <p:nvSpPr>
          <p:cNvPr id="16" name="TextBox 15"/>
          <p:cNvSpPr txBox="1"/>
          <p:nvPr/>
        </p:nvSpPr>
        <p:spPr>
          <a:xfrm>
            <a:off x="5500766" y="4515991"/>
            <a:ext cx="6035358" cy="52197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222 </a:t>
            </a:r>
            <a:r>
              <a:rPr lang="en-US" sz="2800" b="1" dirty="0" err="1">
                <a:solidFill>
                  <a:srgbClr val="C00000"/>
                </a:solidFill>
                <a:latin typeface="Arial" panose="020B0604020202020204" pitchFamily="34" charset="0"/>
                <a:cs typeface="Arial" panose="020B0604020202020204" pitchFamily="34" charset="0"/>
              </a:rPr>
              <a:t>tỷ</a:t>
            </a:r>
            <a:r>
              <a:rPr lang="en-US" sz="2800" b="1" dirty="0">
                <a:solidFill>
                  <a:srgbClr val="C00000"/>
                </a:solidFill>
                <a:latin typeface="Arial" panose="020B0604020202020204" pitchFamily="34" charset="0"/>
                <a:cs typeface="Arial" panose="020B0604020202020204" pitchFamily="34" charset="0"/>
              </a:rPr>
              <a:t> đồng, </a:t>
            </a:r>
            <a:r>
              <a:rPr lang="en-US" sz="2800" b="1" err="1">
                <a:solidFill>
                  <a:srgbClr val="C00000"/>
                </a:solidFill>
                <a:latin typeface="Arial" panose="020B0604020202020204" pitchFamily="34" charset="0"/>
                <a:cs typeface="Arial" panose="020B0604020202020204" pitchFamily="34" charset="0"/>
              </a:rPr>
              <a:t>đạt</a:t>
            </a:r>
            <a:r>
              <a:rPr lang="en-US" sz="2800" b="1">
                <a:solidFill>
                  <a:srgbClr val="C00000"/>
                </a:solidFill>
                <a:latin typeface="Arial" panose="020B0604020202020204" pitchFamily="34" charset="0"/>
                <a:cs typeface="Arial" panose="020B0604020202020204" pitchFamily="34" charset="0"/>
              </a:rPr>
              <a:t> 23,4% </a:t>
            </a:r>
            <a:r>
              <a:rPr lang="en-US" sz="2800" b="1" dirty="0">
                <a:solidFill>
                  <a:srgbClr val="C00000"/>
                </a:solidFill>
                <a:latin typeface="Arial" panose="020B0604020202020204" pitchFamily="34" charset="0"/>
                <a:cs typeface="Arial" panose="020B0604020202020204" pitchFamily="34" charset="0"/>
              </a:rPr>
              <a:t>dự toán</a:t>
            </a:r>
          </a:p>
        </p:txBody>
      </p:sp>
      <p:cxnSp>
        <p:nvCxnSpPr>
          <p:cNvPr id="22" name="Straight Arrow Connector 21"/>
          <p:cNvCxnSpPr/>
          <p:nvPr/>
        </p:nvCxnSpPr>
        <p:spPr>
          <a:xfrm flipV="1">
            <a:off x="4590782" y="1557466"/>
            <a:ext cx="952093" cy="906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590782" y="2945492"/>
            <a:ext cx="1074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9527" y="5614219"/>
            <a:ext cx="11555163" cy="104939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TextBox 5"/>
          <p:cNvSpPr txBox="1"/>
          <p:nvPr/>
        </p:nvSpPr>
        <p:spPr>
          <a:xfrm>
            <a:off x="519527" y="5906358"/>
            <a:ext cx="11672473" cy="461665"/>
          </a:xfrm>
          <a:prstGeom prst="rect">
            <a:avLst/>
          </a:prstGeom>
          <a:noFill/>
        </p:spPr>
        <p:txBody>
          <a:bodyPr wrap="square" rtlCol="0">
            <a:spAutoFit/>
          </a:bodyPr>
          <a:lstStyle/>
          <a:p>
            <a:r>
              <a:rPr lang="en-US" sz="2400" b="1" dirty="0" err="1">
                <a:solidFill>
                  <a:srgbClr val="002060"/>
                </a:solidFill>
                <a:latin typeface="Arial" panose="020B0604020202020204" pitchFamily="34" charset="0"/>
                <a:cs typeface="Arial" panose="020B0604020202020204" pitchFamily="34" charset="0"/>
              </a:rPr>
              <a:t>Tổng</a:t>
            </a:r>
            <a:r>
              <a:rPr lang="en-US" sz="2400" b="1" dirty="0">
                <a:solidFill>
                  <a:srgbClr val="002060"/>
                </a:solidFill>
                <a:latin typeface="Arial" panose="020B0604020202020204" pitchFamily="34" charset="0"/>
                <a:cs typeface="Arial" panose="020B0604020202020204" pitchFamily="34" charset="0"/>
              </a:rPr>
              <a:t> </a:t>
            </a:r>
            <a:r>
              <a:rPr lang="en-US" sz="2400" b="1">
                <a:solidFill>
                  <a:srgbClr val="002060"/>
                </a:solidFill>
                <a:latin typeface="Arial" panose="020B0604020202020204" pitchFamily="34" charset="0"/>
                <a:cs typeface="Arial" panose="020B0604020202020204" pitchFamily="34" charset="0"/>
              </a:rPr>
              <a:t>chi NSNN: </a:t>
            </a:r>
            <a:r>
              <a:rPr lang="en-US" sz="2400" b="1">
                <a:solidFill>
                  <a:srgbClr val="FF0000"/>
                </a:solidFill>
                <a:latin typeface="Arial" panose="020B0604020202020204" pitchFamily="34" charset="0"/>
                <a:cs typeface="Arial" panose="020B0604020202020204" pitchFamily="34" charset="0"/>
              </a:rPr>
              <a:t>10.489 </a:t>
            </a:r>
            <a:r>
              <a:rPr lang="en-US" sz="2400" b="1" dirty="0" err="1">
                <a:solidFill>
                  <a:srgbClr val="FF0000"/>
                </a:solidFill>
                <a:latin typeface="Arial" panose="020B0604020202020204" pitchFamily="34" charset="0"/>
                <a:cs typeface="Arial" panose="020B0604020202020204" pitchFamily="34" charset="0"/>
              </a:rPr>
              <a:t>tỷ</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đồng</a:t>
            </a:r>
            <a:r>
              <a:rPr lang="en-US" sz="2400" b="1">
                <a:solidFill>
                  <a:srgbClr val="FF0000"/>
                </a:solidFill>
                <a:latin typeface="Arial" panose="020B0604020202020204" pitchFamily="34" charset="0"/>
                <a:cs typeface="Arial" panose="020B0604020202020204" pitchFamily="34" charset="0"/>
              </a:rPr>
              <a:t>, đạt 43,9% </a:t>
            </a:r>
            <a:r>
              <a:rPr lang="en-US" sz="2400" b="1" dirty="0" err="1">
                <a:solidFill>
                  <a:srgbClr val="FF0000"/>
                </a:solidFill>
                <a:latin typeface="Arial" panose="020B0604020202020204" pitchFamily="34" charset="0"/>
                <a:cs typeface="Arial" panose="020B0604020202020204" pitchFamily="34" charset="0"/>
              </a:rPr>
              <a:t>dự</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toán</a:t>
            </a:r>
            <a:r>
              <a:rPr lang="en-US" sz="2400" b="1">
                <a:solidFill>
                  <a:srgbClr val="C00000"/>
                </a:solidFill>
                <a:latin typeface="Arial" panose="020B0604020202020204" pitchFamily="34" charset="0"/>
                <a:cs typeface="Arial" panose="020B0604020202020204" pitchFamily="34" charset="0"/>
              </a:rPr>
              <a:t>; </a:t>
            </a:r>
            <a:r>
              <a:rPr lang="en-US" sz="2400" b="1">
                <a:solidFill>
                  <a:schemeClr val="accent6">
                    <a:lumMod val="50000"/>
                  </a:schemeClr>
                </a:solidFill>
                <a:latin typeface="Arial" panose="020B0604020202020204" pitchFamily="34" charset="0"/>
                <a:ea typeface="Roboto" panose="02000000000000000000" pitchFamily="2" charset="0"/>
                <a:cs typeface="Roboto"/>
                <a:sym typeface="Wingdings 3" panose="05040102010807070707" pitchFamily="18" charset="2"/>
              </a:rPr>
              <a:t>Tăng 25,6</a:t>
            </a:r>
            <a:r>
              <a:rPr lang="en-GB" sz="2400" b="1">
                <a:solidFill>
                  <a:schemeClr val="accent6">
                    <a:lumMod val="50000"/>
                  </a:schemeClr>
                </a:solidFill>
                <a:latin typeface="Arial" panose="020B0604020202020204" pitchFamily="34" charset="0"/>
                <a:ea typeface="Roboto" panose="02000000000000000000" pitchFamily="2" charset="0"/>
                <a:cs typeface="Arial" panose="020B0604020202020204" pitchFamily="34" charset="0"/>
                <a:sym typeface="Wingdings 3" panose="05040102010807070707" pitchFamily="18" charset="2"/>
              </a:rPr>
              <a:t>% so với cùng kỳ</a:t>
            </a:r>
            <a:r>
              <a:rPr lang="en-US" sz="2400" b="1">
                <a:solidFill>
                  <a:srgbClr val="C00000"/>
                </a:solidFill>
                <a:latin typeface="Arial" panose="020B0604020202020204" pitchFamily="34" charset="0"/>
                <a:cs typeface="Arial" panose="020B0604020202020204" pitchFamily="34" charset="0"/>
              </a:rPr>
              <a:t> </a:t>
            </a:r>
            <a:endParaRPr lang="en-US" sz="2400" b="1" dirty="0">
              <a:solidFill>
                <a:srgbClr val="002060"/>
              </a:solidFill>
              <a:latin typeface="Arial" panose="020B0604020202020204" pitchFamily="34" charset="0"/>
              <a:cs typeface="Arial" panose="020B0604020202020204" pitchFamily="34" charset="0"/>
            </a:endParaRPr>
          </a:p>
        </p:txBody>
      </p:sp>
      <p:sp>
        <p:nvSpPr>
          <p:cNvPr id="27" name="Rectangle 26"/>
          <p:cNvSpPr/>
          <p:nvPr/>
        </p:nvSpPr>
        <p:spPr>
          <a:xfrm>
            <a:off x="457087" y="369186"/>
            <a:ext cx="2437847" cy="523220"/>
          </a:xfrm>
          <a:prstGeom prst="rect">
            <a:avLst/>
          </a:prstGeom>
        </p:spPr>
        <p:txBody>
          <a:bodyPr wrap="none">
            <a:spAutoFit/>
          </a:bodyPr>
          <a:lstStyle/>
          <a:p>
            <a:pPr marL="12700" defTabSz="914400">
              <a:spcBef>
                <a:spcPts val="300"/>
              </a:spcBef>
              <a:defRPr/>
            </a:pPr>
            <a:r>
              <a:rPr lang="en-US" sz="2800" b="1" spc="-20">
                <a:solidFill>
                  <a:srgbClr val="100717"/>
                </a:solidFill>
                <a:latin typeface="Arial" panose="020B0604020202020204" pitchFamily="34" charset="0"/>
                <a:cs typeface="Arial" panose="020B0604020202020204" pitchFamily="34" charset="0"/>
              </a:rPr>
              <a:t>3.4. </a:t>
            </a:r>
            <a:r>
              <a:rPr lang="en-US" sz="2800" b="1" spc="-20" err="1">
                <a:solidFill>
                  <a:srgbClr val="100717"/>
                </a:solidFill>
                <a:latin typeface="Arial" panose="020B0604020202020204" pitchFamily="34" charset="0"/>
                <a:cs typeface="Arial" panose="020B0604020202020204" pitchFamily="34" charset="0"/>
              </a:rPr>
              <a:t>Tài</a:t>
            </a:r>
            <a:r>
              <a:rPr lang="en-US" sz="2800" b="1" spc="-20">
                <a:solidFill>
                  <a:srgbClr val="100717"/>
                </a:solidFill>
                <a:latin typeface="Arial" panose="020B0604020202020204" pitchFamily="34" charset="0"/>
                <a:cs typeface="Arial" panose="020B0604020202020204" pitchFamily="34" charset="0"/>
              </a:rPr>
              <a:t> </a:t>
            </a:r>
            <a:r>
              <a:rPr lang="en-US" sz="2800" b="1" spc="-20" err="1">
                <a:solidFill>
                  <a:srgbClr val="100717"/>
                </a:solidFill>
                <a:latin typeface="Arial" panose="020B0604020202020204" pitchFamily="34" charset="0"/>
                <a:cs typeface="Arial" panose="020B0604020202020204" pitchFamily="34" charset="0"/>
              </a:rPr>
              <a:t>chính</a:t>
            </a:r>
            <a:endParaRPr lang="en-US" sz="2800" b="1" spc="-20">
              <a:solidFill>
                <a:srgbClr val="100717"/>
              </a:solidFill>
              <a:latin typeface="Arial" panose="020B0604020202020204" pitchFamily="34" charset="0"/>
              <a:cs typeface="Arial" panose="020B0604020202020204" pitchFamily="34" charset="0"/>
            </a:endParaRPr>
          </a:p>
        </p:txBody>
      </p:sp>
      <p:sp>
        <p:nvSpPr>
          <p:cNvPr id="7" name="Rectangle 6"/>
          <p:cNvSpPr/>
          <p:nvPr/>
        </p:nvSpPr>
        <p:spPr>
          <a:xfrm>
            <a:off x="747536" y="799631"/>
            <a:ext cx="4596451" cy="492443"/>
          </a:xfrm>
          <a:prstGeom prst="rect">
            <a:avLst/>
          </a:prstGeom>
        </p:spPr>
        <p:txBody>
          <a:bodyPr wrap="none">
            <a:spAutoFit/>
          </a:bodyPr>
          <a:lstStyle/>
          <a:p>
            <a:pPr marL="12700" defTabSz="914400">
              <a:spcBef>
                <a:spcPts val="300"/>
              </a:spcBef>
              <a:defRPr/>
            </a:pPr>
            <a:r>
              <a:rPr lang="en-US" sz="2600" b="1" spc="-20">
                <a:solidFill>
                  <a:srgbClr val="100717"/>
                </a:solidFill>
                <a:latin typeface="Arial" panose="020B0604020202020204" pitchFamily="34" charset="0"/>
                <a:cs typeface="Arial" panose="020B0604020202020204" pitchFamily="34" charset="0"/>
              </a:rPr>
              <a:t>3.4.1.Thu chi ngân sách tỉnh</a:t>
            </a:r>
          </a:p>
        </p:txBody>
      </p:sp>
      <p:sp>
        <p:nvSpPr>
          <p:cNvPr id="17" name="TextBox 16"/>
          <p:cNvSpPr txBox="1"/>
          <p:nvPr/>
        </p:nvSpPr>
        <p:spPr>
          <a:xfrm>
            <a:off x="226837" y="2877881"/>
            <a:ext cx="4418133" cy="523220"/>
          </a:xfrm>
          <a:prstGeom prst="rect">
            <a:avLst/>
          </a:prstGeom>
          <a:noFill/>
        </p:spPr>
        <p:txBody>
          <a:bodyPr wrap="none" rtlCol="0">
            <a:spAutoFit/>
          </a:bodyPr>
          <a:lstStyle/>
          <a:p>
            <a:r>
              <a:rPr lang="en-US" sz="2800" b="1">
                <a:solidFill>
                  <a:schemeClr val="accent6">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Wingdings 3" panose="05040102010807070707" pitchFamily="18" charset="2"/>
              </a:rPr>
              <a:t> Tăng 43,1</a:t>
            </a:r>
            <a:r>
              <a:rPr lang="en-GB" sz="2800" b="1">
                <a:solidFill>
                  <a:schemeClr val="accent6">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Wingdings 3" panose="05040102010807070707" pitchFamily="18" charset="2"/>
              </a:rPr>
              <a:t>%</a:t>
            </a:r>
            <a:r>
              <a:rPr lang="vi-VN" sz="2800" b="1">
                <a:solidFill>
                  <a:schemeClr val="accent6">
                    <a:lumMod val="50000"/>
                  </a:schemeClr>
                </a:solidFill>
                <a:latin typeface="Times New Roman" panose="02020603050405020304" pitchFamily="18" charset="0"/>
                <a:ea typeface="Roboto" panose="02000000000000000000" pitchFamily="2" charset="0"/>
                <a:cs typeface="Times New Roman" panose="02020603050405020304" pitchFamily="18" charset="0"/>
                <a:sym typeface="Wingdings 3" panose="05040102010807070707" pitchFamily="18" charset="2"/>
              </a:rPr>
              <a:t> so với cùng kỳ</a:t>
            </a:r>
            <a:endParaRPr lang="en-US" sz="28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6976544" y="1837579"/>
            <a:ext cx="4052648"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Tăng 22,3% so với cùng kỳ</a:t>
            </a:r>
            <a:endParaRPr lang="en-US" sz="2800" b="1" dirty="0">
              <a:solidFill>
                <a:schemeClr val="accent6">
                  <a:lumMod val="50000"/>
                </a:schemeClr>
              </a:solidFill>
            </a:endParaRPr>
          </a:p>
        </p:txBody>
      </p:sp>
      <p:sp>
        <p:nvSpPr>
          <p:cNvPr id="19" name="TextBox 18"/>
          <p:cNvSpPr txBox="1"/>
          <p:nvPr/>
        </p:nvSpPr>
        <p:spPr>
          <a:xfrm>
            <a:off x="6913218" y="3441856"/>
            <a:ext cx="4134402"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 Tăng 91,4%</a:t>
            </a:r>
            <a:r>
              <a:rPr lang="en-GB" sz="2800" b="1">
                <a:solidFill>
                  <a:schemeClr val="accent6">
                    <a:lumMod val="50000"/>
                  </a:schemeClr>
                </a:solidFill>
                <a:ea typeface="Roboto" panose="02000000000000000000" pitchFamily="2" charset="0"/>
                <a:cs typeface="Fira Sans Extra Condensed"/>
                <a:sym typeface="Wingdings 3" panose="05040102010807070707" pitchFamily="18" charset="2"/>
              </a:rPr>
              <a:t> </a:t>
            </a:r>
            <a:r>
              <a:rPr lang="en-US" sz="2800" b="1">
                <a:solidFill>
                  <a:schemeClr val="accent6">
                    <a:lumMod val="50000"/>
                  </a:schemeClr>
                </a:solidFill>
                <a:ea typeface="Roboto" panose="02000000000000000000" pitchFamily="2" charset="0"/>
                <a:cs typeface="Roboto"/>
                <a:sym typeface="Wingdings 3" panose="05040102010807070707" pitchFamily="18" charset="2"/>
              </a:rPr>
              <a:t>so với cùng kỳ</a:t>
            </a:r>
            <a:endParaRPr lang="en-US" sz="2800" b="1" dirty="0">
              <a:solidFill>
                <a:schemeClr val="accent6">
                  <a:lumMod val="50000"/>
                </a:schemeClr>
              </a:solidFill>
            </a:endParaRPr>
          </a:p>
        </p:txBody>
      </p:sp>
      <p:sp>
        <p:nvSpPr>
          <p:cNvPr id="20" name="TextBox 19"/>
          <p:cNvSpPr txBox="1"/>
          <p:nvPr/>
        </p:nvSpPr>
        <p:spPr>
          <a:xfrm>
            <a:off x="6791878" y="4943297"/>
            <a:ext cx="4185633" cy="523220"/>
          </a:xfrm>
          <a:prstGeom prst="rect">
            <a:avLst/>
          </a:prstGeom>
          <a:noFill/>
        </p:spPr>
        <p:txBody>
          <a:bodyPr wrap="none" rtlCol="0">
            <a:spAutoFit/>
          </a:bodyPr>
          <a:lstStyle/>
          <a:p>
            <a:r>
              <a:rPr lang="en-US" sz="2800" b="1">
                <a:solidFill>
                  <a:schemeClr val="accent6">
                    <a:lumMod val="50000"/>
                  </a:schemeClr>
                </a:solidFill>
                <a:ea typeface="Roboto" panose="02000000000000000000" pitchFamily="2" charset="0"/>
                <a:cs typeface="Roboto"/>
                <a:sym typeface="Wingdings 3" panose="05040102010807070707" pitchFamily="18" charset="2"/>
              </a:rPr>
              <a:t> Bằng 59,5</a:t>
            </a:r>
            <a:r>
              <a:rPr lang="en-GB" sz="2800" b="1">
                <a:solidFill>
                  <a:schemeClr val="accent6">
                    <a:lumMod val="50000"/>
                  </a:schemeClr>
                </a:solidFill>
                <a:ea typeface="Roboto" panose="02000000000000000000" pitchFamily="2" charset="0"/>
                <a:cs typeface="Fira Sans Extra Condensed"/>
                <a:sym typeface="Wingdings 3" panose="05040102010807070707" pitchFamily="18" charset="2"/>
              </a:rPr>
              <a:t>% </a:t>
            </a:r>
            <a:r>
              <a:rPr lang="en-US" sz="2800" b="1">
                <a:solidFill>
                  <a:schemeClr val="accent6">
                    <a:lumMod val="50000"/>
                  </a:schemeClr>
                </a:solidFill>
                <a:ea typeface="Roboto" panose="02000000000000000000" pitchFamily="2" charset="0"/>
                <a:cs typeface="Roboto"/>
                <a:sym typeface="Wingdings 3" panose="05040102010807070707" pitchFamily="18" charset="2"/>
              </a:rPr>
              <a:t>so với cùng kỳ</a:t>
            </a:r>
            <a:endParaRPr lang="en-US" sz="2800" b="1" dirty="0">
              <a:solidFill>
                <a:schemeClr val="accent6">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7111" y="38404"/>
            <a:ext cx="7411581" cy="992579"/>
          </a:xfrm>
          <a:prstGeom prst="rect">
            <a:avLst/>
          </a:prstGeom>
        </p:spPr>
        <p:txBody>
          <a:bodyPr wrap="none">
            <a:spAutoFit/>
          </a:bodyPr>
          <a:lstStyle/>
          <a:p>
            <a:pPr marL="469900" indent="-457200">
              <a:spcBef>
                <a:spcPts val="300"/>
              </a:spcBef>
              <a:buFont typeface="Wingdings" panose="05000000000000000000" charset="0"/>
              <a:buChar char="v"/>
              <a:defRPr/>
            </a:pPr>
            <a:r>
              <a:rPr lang="en-US" sz="2800" b="1" spc="-20" dirty="0">
                <a:solidFill>
                  <a:srgbClr val="100717"/>
                </a:solidFill>
                <a:latin typeface="Times New Roman" panose="02020603050405020304" pitchFamily="18" charset="0"/>
                <a:cs typeface="Times New Roman" panose="02020603050405020304" pitchFamily="18" charset="0"/>
              </a:rPr>
              <a:t> </a:t>
            </a:r>
            <a:r>
              <a:rPr lang="de-DE" sz="2800" b="1" dirty="0">
                <a:latin typeface="Times New Roman" panose="02020603050405020304" pitchFamily="18" charset="0"/>
                <a:cs typeface="Times New Roman" panose="02020603050405020304" pitchFamily="18" charset="0"/>
              </a:rPr>
              <a:t>Thu ngân sách </a:t>
            </a:r>
            <a:r>
              <a:rPr lang="vi-VN" sz="2800" b="1" dirty="0">
                <a:latin typeface="Times New Roman" panose="02020603050405020304" pitchFamily="18" charset="0"/>
                <a:cs typeface="Times New Roman" panose="02020603050405020304" pitchFamily="18" charset="0"/>
              </a:rPr>
              <a:t>các huyện, thị xã, thành phố</a:t>
            </a:r>
            <a:endParaRPr lang="en-US" sz="2800" b="1" kern="0" spc="-10" dirty="0">
              <a:solidFill>
                <a:prstClr val="black"/>
              </a:solidFill>
              <a:ea typeface="Times New Roman" panose="02020603050405020304" pitchFamily="18" charset="0"/>
            </a:endParaRPr>
          </a:p>
          <a:p>
            <a:pPr marL="12700" defTabSz="914400">
              <a:spcBef>
                <a:spcPts val="300"/>
              </a:spcBef>
              <a:defRPr/>
            </a:pPr>
            <a:r>
              <a:rPr lang="en-US" sz="2800" b="1" spc="-20" dirty="0">
                <a:solidFill>
                  <a:srgbClr val="100717"/>
                </a:solidFill>
                <a:latin typeface="Times New Roman" panose="02020603050405020304" pitchFamily="18" charset="0"/>
                <a:cs typeface="Times New Roman" panose="02020603050405020304" pitchFamily="18" charset="0"/>
              </a:rPr>
              <a:t> </a:t>
            </a:r>
          </a:p>
        </p:txBody>
      </p:sp>
      <p:graphicFrame>
        <p:nvGraphicFramePr>
          <p:cNvPr id="3" name="Table 2"/>
          <p:cNvGraphicFramePr>
            <a:graphicFrameLocks noGrp="1"/>
          </p:cNvGraphicFramePr>
          <p:nvPr>
            <p:custDataLst>
              <p:tags r:id="rId1"/>
            </p:custDataLst>
            <p:extLst>
              <p:ext uri="{D42A27DB-BD31-4B8C-83A1-F6EECF244321}">
                <p14:modId xmlns:p14="http://schemas.microsoft.com/office/powerpoint/2010/main" val="1334459357"/>
              </p:ext>
            </p:extLst>
          </p:nvPr>
        </p:nvGraphicFramePr>
        <p:xfrm>
          <a:off x="10225536" y="346784"/>
          <a:ext cx="2338705" cy="822960"/>
        </p:xfrm>
        <a:graphic>
          <a:graphicData uri="http://schemas.openxmlformats.org/drawingml/2006/table">
            <a:tbl>
              <a:tblPr firstRow="1" bandRow="1"/>
              <a:tblGrid>
                <a:gridCol w="2338705">
                  <a:extLst>
                    <a:ext uri="{9D8B030D-6E8A-4147-A177-3AD203B41FA5}">
                      <a16:colId xmlns:a16="http://schemas.microsoft.com/office/drawing/2014/main" val="20000"/>
                    </a:ext>
                  </a:extLst>
                </a:gridCol>
              </a:tblGrid>
              <a:tr h="3048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just" defTabSz="1219200" rtl="0" eaLnBrk="1" fontAlgn="auto" latinLnBrk="0" hangingPunct="1">
                        <a:lnSpc>
                          <a:spcPct val="100000"/>
                        </a:lnSpc>
                        <a:spcBef>
                          <a:spcPts val="0"/>
                        </a:spcBef>
                        <a:spcAft>
                          <a:spcPts val="1200"/>
                        </a:spcAft>
                        <a:buClrTx/>
                        <a:buSzTx/>
                        <a:buFont typeface="Wingdings" panose="05000000000000000000" pitchFamily="2" charset="2"/>
                        <a:buNone/>
                        <a:defRPr/>
                      </a:pPr>
                      <a:r>
                        <a:rPr lang="vi-VN" sz="1400" b="0" i="1" kern="1200">
                          <a:solidFill>
                            <a:schemeClr val="tx1"/>
                          </a:solidFill>
                          <a:effectLst/>
                          <a:latin typeface="+mj-lt"/>
                          <a:ea typeface="+mn-ea"/>
                          <a:cs typeface="+mn-cs"/>
                        </a:rPr>
                        <a:t>Đơn vị tính: Triệu đồng</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81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1219200" rtl="0" eaLnBrk="1" fontAlgn="auto" latinLnBrk="0" hangingPunct="1">
                        <a:lnSpc>
                          <a:spcPct val="100000"/>
                        </a:lnSpc>
                        <a:spcBef>
                          <a:spcPts val="0"/>
                        </a:spcBef>
                        <a:spcAft>
                          <a:spcPts val="1200"/>
                        </a:spcAft>
                        <a:buClrTx/>
                        <a:buSzTx/>
                        <a:buFont typeface="Wingdings" panose="05000000000000000000" pitchFamily="2" charset="2"/>
                        <a:buNone/>
                        <a:defRPr/>
                      </a:pPr>
                      <a:endParaRPr lang="en-US" sz="2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2" name="Table 1">
            <a:extLst>
              <a:ext uri="{FF2B5EF4-FFF2-40B4-BE49-F238E27FC236}">
                <a16:creationId xmlns:a16="http://schemas.microsoft.com/office/drawing/2014/main" id="{D8B57E3D-4F9E-142E-162A-BC54BBF3BDAE}"/>
              </a:ext>
            </a:extLst>
          </p:cNvPr>
          <p:cNvGraphicFramePr>
            <a:graphicFrameLocks noGrp="1"/>
          </p:cNvGraphicFramePr>
          <p:nvPr>
            <p:extLst>
              <p:ext uri="{D42A27DB-BD31-4B8C-83A1-F6EECF244321}">
                <p14:modId xmlns:p14="http://schemas.microsoft.com/office/powerpoint/2010/main" val="3355847974"/>
              </p:ext>
            </p:extLst>
          </p:nvPr>
        </p:nvGraphicFramePr>
        <p:xfrm>
          <a:off x="287080" y="751738"/>
          <a:ext cx="11706446" cy="5851075"/>
        </p:xfrm>
        <a:graphic>
          <a:graphicData uri="http://schemas.openxmlformats.org/drawingml/2006/table">
            <a:tbl>
              <a:tblPr/>
              <a:tblGrid>
                <a:gridCol w="858275">
                  <a:extLst>
                    <a:ext uri="{9D8B030D-6E8A-4147-A177-3AD203B41FA5}">
                      <a16:colId xmlns:a16="http://schemas.microsoft.com/office/drawing/2014/main" val="2123149341"/>
                    </a:ext>
                  </a:extLst>
                </a:gridCol>
                <a:gridCol w="1449676">
                  <a:extLst>
                    <a:ext uri="{9D8B030D-6E8A-4147-A177-3AD203B41FA5}">
                      <a16:colId xmlns:a16="http://schemas.microsoft.com/office/drawing/2014/main" val="1774632530"/>
                    </a:ext>
                  </a:extLst>
                </a:gridCol>
                <a:gridCol w="1105895">
                  <a:extLst>
                    <a:ext uri="{9D8B030D-6E8A-4147-A177-3AD203B41FA5}">
                      <a16:colId xmlns:a16="http://schemas.microsoft.com/office/drawing/2014/main" val="2903385813"/>
                    </a:ext>
                  </a:extLst>
                </a:gridCol>
                <a:gridCol w="1295017">
                  <a:extLst>
                    <a:ext uri="{9D8B030D-6E8A-4147-A177-3AD203B41FA5}">
                      <a16:colId xmlns:a16="http://schemas.microsoft.com/office/drawing/2014/main" val="3263752472"/>
                    </a:ext>
                  </a:extLst>
                </a:gridCol>
                <a:gridCol w="1295017">
                  <a:extLst>
                    <a:ext uri="{9D8B030D-6E8A-4147-A177-3AD203B41FA5}">
                      <a16:colId xmlns:a16="http://schemas.microsoft.com/office/drawing/2014/main" val="225471641"/>
                    </a:ext>
                  </a:extLst>
                </a:gridCol>
                <a:gridCol w="1077045">
                  <a:extLst>
                    <a:ext uri="{9D8B030D-6E8A-4147-A177-3AD203B41FA5}">
                      <a16:colId xmlns:a16="http://schemas.microsoft.com/office/drawing/2014/main" val="2002811211"/>
                    </a:ext>
                  </a:extLst>
                </a:gridCol>
                <a:gridCol w="1025758">
                  <a:extLst>
                    <a:ext uri="{9D8B030D-6E8A-4147-A177-3AD203B41FA5}">
                      <a16:colId xmlns:a16="http://schemas.microsoft.com/office/drawing/2014/main" val="2227249166"/>
                    </a:ext>
                  </a:extLst>
                </a:gridCol>
                <a:gridCol w="1028961">
                  <a:extLst>
                    <a:ext uri="{9D8B030D-6E8A-4147-A177-3AD203B41FA5}">
                      <a16:colId xmlns:a16="http://schemas.microsoft.com/office/drawing/2014/main" val="3423081752"/>
                    </a:ext>
                  </a:extLst>
                </a:gridCol>
                <a:gridCol w="913564">
                  <a:extLst>
                    <a:ext uri="{9D8B030D-6E8A-4147-A177-3AD203B41FA5}">
                      <a16:colId xmlns:a16="http://schemas.microsoft.com/office/drawing/2014/main" val="2888290498"/>
                    </a:ext>
                  </a:extLst>
                </a:gridCol>
                <a:gridCol w="836633">
                  <a:extLst>
                    <a:ext uri="{9D8B030D-6E8A-4147-A177-3AD203B41FA5}">
                      <a16:colId xmlns:a16="http://schemas.microsoft.com/office/drawing/2014/main" val="3551290716"/>
                    </a:ext>
                  </a:extLst>
                </a:gridCol>
                <a:gridCol w="820605">
                  <a:extLst>
                    <a:ext uri="{9D8B030D-6E8A-4147-A177-3AD203B41FA5}">
                      <a16:colId xmlns:a16="http://schemas.microsoft.com/office/drawing/2014/main" val="1497842473"/>
                    </a:ext>
                  </a:extLst>
                </a:gridCol>
              </a:tblGrid>
              <a:tr h="248432">
                <a:tc rowSpan="3">
                  <a:txBody>
                    <a:bodyPr/>
                    <a:lstStyle/>
                    <a:p>
                      <a:pPr algn="ctr" fontAlgn="ctr"/>
                      <a:r>
                        <a:rPr lang="vi-VN" sz="1400" b="1" i="0" u="none" strike="noStrike">
                          <a:effectLst/>
                          <a:latin typeface="Times New Roman" panose="02020603050405020304" pitchFamily="18" charset="0"/>
                        </a:rPr>
                        <a:t>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a:txBody>
                    <a:bodyPr/>
                    <a:lstStyle/>
                    <a:p>
                      <a:pPr algn="ctr" fontAlgn="ctr"/>
                      <a:r>
                        <a:rPr lang="vi-VN" sz="1400" b="1" i="0" u="none" strike="noStrike">
                          <a:effectLst/>
                          <a:latin typeface="Times New Roman" panose="02020603050405020304" pitchFamily="18" charset="0"/>
                        </a:rPr>
                        <a:t>Huyện, thị xã, thành phố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3">
                  <a:txBody>
                    <a:bodyPr/>
                    <a:lstStyle/>
                    <a:p>
                      <a:pPr algn="ctr" fontAlgn="ctr"/>
                      <a:r>
                        <a:rPr lang="vi-VN" sz="1400" b="1" i="0" u="none" strike="noStrike">
                          <a:effectLst/>
                          <a:latin typeface="Times New Roman" panose="02020603050405020304" pitchFamily="18" charset="0"/>
                        </a:rPr>
                        <a:t>Dự toán năm 2025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tc gridSpan="3">
                  <a:txBody>
                    <a:bodyPr/>
                    <a:lstStyle/>
                    <a:p>
                      <a:pPr algn="ctr" fontAlgn="ctr"/>
                      <a:r>
                        <a:rPr lang="vi-VN" sz="1400" b="1" i="0" u="none" strike="noStrike">
                          <a:effectLst/>
                          <a:latin typeface="Times New Roman" panose="02020603050405020304" pitchFamily="18" charset="0"/>
                        </a:rPr>
                        <a:t>Ước thực hiện 6 tháng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tc gridSpan="3">
                  <a:txBody>
                    <a:bodyPr/>
                    <a:lstStyle/>
                    <a:p>
                      <a:pPr algn="ctr" fontAlgn="ctr"/>
                      <a:r>
                        <a:rPr lang="vi-VN" sz="1400" b="1" i="0" u="none" strike="noStrike">
                          <a:effectLst/>
                          <a:latin typeface="Times New Roman" panose="02020603050405020304" pitchFamily="18" charset="0"/>
                        </a:rPr>
                        <a:t>So sánh với dự toán 2025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hMerge="1">
                  <a:txBody>
                    <a:bodyPr/>
                    <a:lstStyle/>
                    <a:p>
                      <a:endParaRPr lang="vi-VN"/>
                    </a:p>
                  </a:txBody>
                  <a:tcPr/>
                </a:tc>
                <a:extLst>
                  <a:ext uri="{0D108BD9-81ED-4DB2-BD59-A6C34878D82A}">
                    <a16:rowId xmlns:a16="http://schemas.microsoft.com/office/drawing/2014/main" val="1018803987"/>
                  </a:ext>
                </a:extLst>
              </a:tr>
              <a:tr h="248432">
                <a:tc vMerge="1">
                  <a:txBody>
                    <a:bodyPr/>
                    <a:lstStyle/>
                    <a:p>
                      <a:endParaRPr lang="vi-VN"/>
                    </a:p>
                  </a:txBody>
                  <a:tcPr/>
                </a:tc>
                <a:tc vMerge="1">
                  <a:txBody>
                    <a:bodyPr/>
                    <a:lstStyle/>
                    <a:p>
                      <a:endParaRPr lang="vi-VN"/>
                    </a:p>
                  </a:txBody>
                  <a:tcPr/>
                </a:tc>
                <a:tc rowSpan="2">
                  <a:txBody>
                    <a:bodyPr/>
                    <a:lstStyle/>
                    <a:p>
                      <a:pPr algn="ctr" fontAlgn="ctr"/>
                      <a:r>
                        <a:rPr lang="vi-VN" sz="1400" b="1" i="0" u="none" strike="noStrike">
                          <a:effectLst/>
                          <a:latin typeface="Times New Roman" panose="02020603050405020304" pitchFamily="18" charset="0"/>
                        </a:rPr>
                        <a:t>Thu NSNN huyện, thị xã, thành phố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400" b="0" i="0" u="none" strike="noStrike">
                          <a:effectLst/>
                          <a:latin typeface="Times New Roman" panose="02020603050405020304" pitchFamily="18" charset="0"/>
                        </a:rPr>
                        <a:t>Trong đó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400" b="1" i="0" u="none" strike="noStrike">
                          <a:effectLst/>
                          <a:latin typeface="Times New Roman" panose="02020603050405020304" pitchFamily="18" charset="0"/>
                        </a:rPr>
                        <a:t>Thu NSNN huyện, thị xã, thành phố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400" b="0" i="0" u="none" strike="noStrike">
                          <a:effectLst/>
                          <a:latin typeface="Times New Roman" panose="02020603050405020304" pitchFamily="18" charset="0"/>
                        </a:rPr>
                        <a:t>Trong đó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tc rowSpan="2">
                  <a:txBody>
                    <a:bodyPr/>
                    <a:lstStyle/>
                    <a:p>
                      <a:pPr algn="ctr" fontAlgn="ctr"/>
                      <a:r>
                        <a:rPr lang="vi-VN" sz="1400" b="1" i="0" u="none" strike="noStrike">
                          <a:effectLst/>
                          <a:latin typeface="Times New Roman" panose="02020603050405020304" pitchFamily="18" charset="0"/>
                        </a:rPr>
                        <a:t>Thu NSNN huyện, thị xã, thành phố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vi-VN" sz="1400" b="0" i="0" u="none" strike="noStrike">
                          <a:effectLst/>
                          <a:latin typeface="Times New Roman" panose="02020603050405020304" pitchFamily="18" charset="0"/>
                        </a:rPr>
                        <a:t>Trong đó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vi-VN"/>
                    </a:p>
                  </a:txBody>
                  <a:tcPr/>
                </a:tc>
                <a:extLst>
                  <a:ext uri="{0D108BD9-81ED-4DB2-BD59-A6C34878D82A}">
                    <a16:rowId xmlns:a16="http://schemas.microsoft.com/office/drawing/2014/main" val="3884855473"/>
                  </a:ext>
                </a:extLst>
              </a:tr>
              <a:tr h="2058438">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400" b="0" i="1" u="none" strike="noStrike">
                          <a:effectLst/>
                          <a:latin typeface="Times New Roman" panose="02020603050405020304" pitchFamily="18" charset="0"/>
                        </a:rPr>
                        <a:t>Tiền sử dụng đất huyện, thị xã, thành phố hưởng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effectLst/>
                          <a:latin typeface="Times New Roman" panose="02020603050405020304" pitchFamily="18" charset="0"/>
                        </a:rPr>
                        <a:t>Thu NSNN huyện, thị xã, thành phố trừ tiền sử dụng đất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tc>
                  <a:txBody>
                    <a:bodyPr/>
                    <a:lstStyle/>
                    <a:p>
                      <a:pPr algn="ctr" fontAlgn="ctr"/>
                      <a:r>
                        <a:rPr lang="vi-VN" sz="1400" b="0" i="1" u="none" strike="noStrike">
                          <a:effectLst/>
                          <a:latin typeface="Times New Roman" panose="02020603050405020304" pitchFamily="18" charset="0"/>
                        </a:rPr>
                        <a:t>Tiền sử dụng đất huyện, thị xã, thành phố hưởng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effectLst/>
                          <a:latin typeface="Times New Roman" panose="02020603050405020304" pitchFamily="18" charset="0"/>
                        </a:rPr>
                        <a:t>Thu NSNN huyện, thị xã, thành phố trừ tiền sử dụng đất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vi-VN"/>
                    </a:p>
                  </a:txBody>
                  <a:tcPr/>
                </a:tc>
                <a:tc>
                  <a:txBody>
                    <a:bodyPr/>
                    <a:lstStyle/>
                    <a:p>
                      <a:pPr algn="ctr" fontAlgn="ctr"/>
                      <a:r>
                        <a:rPr lang="vi-VN" sz="1400" b="0" i="1" u="none" strike="noStrike">
                          <a:effectLst/>
                          <a:latin typeface="Times New Roman" panose="02020603050405020304" pitchFamily="18" charset="0"/>
                        </a:rPr>
                        <a:t>Tiền sử dụng đất huyện, thị xã, thành phố hưởng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effectLst/>
                          <a:latin typeface="Times New Roman" panose="02020603050405020304" pitchFamily="18" charset="0"/>
                        </a:rPr>
                        <a:t>Thu NSNN huyện, thị xã, thành phố trừ tiền sử dụng đất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5312932"/>
                  </a:ext>
                </a:extLst>
              </a:tr>
              <a:tr h="253521">
                <a:tc>
                  <a:txBody>
                    <a:bodyPr/>
                    <a:lstStyle/>
                    <a:p>
                      <a:pPr algn="ctr" fontAlgn="ctr"/>
                      <a:r>
                        <a:rPr lang="vi-VN" sz="1600" b="0" i="1" u="none" strike="noStrike">
                          <a:effectLst/>
                          <a:latin typeface="Times New Roman" panose="02020603050405020304" pitchFamily="18" charset="0"/>
                        </a:rPr>
                        <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1793938"/>
                  </a:ext>
                </a:extLst>
              </a:tr>
              <a:tr h="253521">
                <a:tc>
                  <a:txBody>
                    <a:bodyPr/>
                    <a:lstStyle/>
                    <a:p>
                      <a:pPr algn="l" fontAlgn="ctr"/>
                      <a:r>
                        <a:rPr lang="vi-VN" sz="1600" b="1" i="0" u="none" strike="noStrike">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1" i="0" u="none" strike="noStrike">
                          <a:effectLst/>
                          <a:latin typeface="Times New Roman" panose="02020603050405020304" pitchFamily="18" charset="0"/>
                        </a:rPr>
                        <a:t>Tổng số</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7.465.260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3.200.000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4.265.260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4.824.570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2.157.800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2.666.770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34235973"/>
                  </a:ext>
                </a:extLst>
              </a:tr>
              <a:tr h="253521">
                <a:tc>
                  <a:txBody>
                    <a:bodyPr/>
                    <a:lstStyle/>
                    <a:p>
                      <a:pPr algn="ctr" fontAlgn="ctr"/>
                      <a:r>
                        <a:rPr lang="vi-VN" sz="1600" b="0" i="0" u="none" strike="noStrike">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An Lão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56.950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36.950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57.750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31.400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26.350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994455591"/>
                  </a:ext>
                </a:extLst>
              </a:tr>
              <a:tr h="253521">
                <a:tc>
                  <a:txBody>
                    <a:bodyPr/>
                    <a:lstStyle/>
                    <a:p>
                      <a:pPr algn="ctr" fontAlgn="ctr"/>
                      <a:r>
                        <a:rPr lang="vi-VN" sz="1600" b="0" i="0" u="none" strike="noStrike">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Hoài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940.530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310.530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870.390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642.600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227.790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532590576"/>
                  </a:ext>
                </a:extLst>
              </a:tr>
              <a:tr h="253521">
                <a:tc>
                  <a:txBody>
                    <a:bodyPr/>
                    <a:lstStyle/>
                    <a:p>
                      <a:pPr algn="ctr" fontAlgn="ctr"/>
                      <a:r>
                        <a:rPr lang="vi-VN" sz="1600" b="0" i="0" u="none" strike="noStrike">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Hoài Ân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113.390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53.390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82.660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34.700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47.960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72,9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89,8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157573145"/>
                  </a:ext>
                </a:extLst>
              </a:tr>
              <a:tr h="253521">
                <a:tc>
                  <a:txBody>
                    <a:bodyPr/>
                    <a:lstStyle/>
                    <a:p>
                      <a:pPr algn="ctr" fontAlgn="ctr"/>
                      <a:r>
                        <a:rPr lang="vi-VN" sz="1600" b="0" i="0" u="none" strike="noStrike">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Vĩnh Thạnh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98.090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86.090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65.760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13.600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52.160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113,3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907243080"/>
                  </a:ext>
                </a:extLst>
              </a:tr>
              <a:tr h="253521">
                <a:tc>
                  <a:txBody>
                    <a:bodyPr/>
                    <a:lstStyle/>
                    <a:p>
                      <a:pPr algn="ctr" fontAlgn="ctr"/>
                      <a:r>
                        <a:rPr lang="vi-VN" sz="1600" b="0" i="0" u="none" strike="noStrike">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Quy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2.868.710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            550.000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2.318.710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1.891.340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431.200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1.460.140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190088236"/>
                  </a:ext>
                </a:extLst>
              </a:tr>
              <a:tr h="253521">
                <a:tc>
                  <a:txBody>
                    <a:bodyPr/>
                    <a:lstStyle/>
                    <a:p>
                      <a:pPr algn="ctr" fontAlgn="ctr"/>
                      <a:r>
                        <a:rPr lang="vi-VN" sz="1600" b="0" i="0" u="none" strike="noStrike">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Phù Mỹ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548.230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            300.000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248.230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342.300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216.300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126.000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304626766"/>
                  </a:ext>
                </a:extLst>
              </a:tr>
              <a:tr h="253521">
                <a:tc>
                  <a:txBody>
                    <a:bodyPr/>
                    <a:lstStyle/>
                    <a:p>
                      <a:pPr algn="ctr" fontAlgn="ctr"/>
                      <a:r>
                        <a:rPr lang="vi-VN" sz="1600" b="0" i="0" u="none" strike="noStrike">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An Nhơn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1.062.560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412.560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632.130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380.700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251.430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60,9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241564236"/>
                  </a:ext>
                </a:extLst>
              </a:tr>
              <a:tr h="253521">
                <a:tc>
                  <a:txBody>
                    <a:bodyPr/>
                    <a:lstStyle/>
                    <a:p>
                      <a:pPr algn="ctr" fontAlgn="ctr"/>
                      <a:r>
                        <a:rPr lang="vi-VN" sz="1600" b="0" i="0" u="none" strike="noStrike">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Tuy Phước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664.860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ctr" fontAlgn="ctr"/>
                      <a:r>
                        <a:rPr lang="vi-VN" sz="1600" b="0" i="1" u="none" strike="noStrike">
                          <a:effectLst/>
                          <a:latin typeface="Times New Roman" panose="02020603050405020304" pitchFamily="18" charset="0"/>
                        </a:rPr>
                        <a:t>            400.000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264.860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351.200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203.600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147.600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3632371311"/>
                  </a:ext>
                </a:extLst>
              </a:tr>
              <a:tr h="253521">
                <a:tc>
                  <a:txBody>
                    <a:bodyPr/>
                    <a:lstStyle/>
                    <a:p>
                      <a:pPr algn="ctr" fontAlgn="ctr"/>
                      <a:r>
                        <a:rPr lang="vi-VN" sz="1600" b="0" i="0" u="none" strike="noStrike">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Phù Cát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572.100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350.000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222.100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286.700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123.200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163.500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50,1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38801085"/>
                  </a:ext>
                </a:extLst>
              </a:tr>
              <a:tr h="253521">
                <a:tc>
                  <a:txBody>
                    <a:bodyPr/>
                    <a:lstStyle/>
                    <a:p>
                      <a:pPr algn="ctr" fontAlgn="ctr"/>
                      <a:r>
                        <a:rPr lang="vi-VN" sz="1600" b="0" i="0" u="none" strike="noStrike">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Tây Sơn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357.660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220.000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137.660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176.030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71.900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104.130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49,2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75,6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2278376398"/>
                  </a:ext>
                </a:extLst>
              </a:tr>
              <a:tr h="253521">
                <a:tc>
                  <a:txBody>
                    <a:bodyPr/>
                    <a:lstStyle/>
                    <a:p>
                      <a:pPr algn="ctr" fontAlgn="ctr"/>
                      <a:r>
                        <a:rPr lang="vi-VN" sz="1600" b="0" i="0" u="none" strike="noStrike">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FF"/>
                    </a:solidFill>
                  </a:tcPr>
                </a:tc>
                <a:tc>
                  <a:txBody>
                    <a:bodyPr/>
                    <a:lstStyle/>
                    <a:p>
                      <a:pPr algn="l" fontAlgn="ctr"/>
                      <a:r>
                        <a:rPr lang="vi-VN" sz="1600" b="0" i="0" u="none" strike="noStrike">
                          <a:effectLst/>
                          <a:latin typeface="Times New Roman" panose="02020603050405020304" pitchFamily="18" charset="0"/>
                        </a:rPr>
                        <a:t>Vân Canh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182.180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8.000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174.180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68.310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8.600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59.710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1" i="0" u="none" strike="noStrike">
                          <a:effectLst/>
                          <a:latin typeface="Times New Roman" panose="02020603050405020304" pitchFamily="18" charset="0"/>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107,5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vi-VN" sz="1600" b="0" i="1" u="none" strike="noStrike">
                          <a:effectLst/>
                          <a:latin typeface="Times New Roman" panose="02020603050405020304" pitchFamily="18" charset="0"/>
                        </a:rPr>
                        <a:t>34,3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23568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000" y="143510"/>
            <a:ext cx="3819525" cy="521970"/>
          </a:xfrm>
          <a:prstGeom prst="rect">
            <a:avLst/>
          </a:prstGeom>
          <a:noFill/>
        </p:spPr>
        <p:txBody>
          <a:bodyPr wrap="square">
            <a:spAutoFit/>
          </a:bodyPr>
          <a:lstStyle/>
          <a:p>
            <a:r>
              <a:rPr lang="vi-VN" sz="2800" b="1">
                <a:latin typeface="+mj-lt"/>
                <a:cs typeface="Arial" panose="020B0604020202020204" pitchFamily="34" charset="0"/>
              </a:rPr>
              <a:t>4. Đầu tư công</a:t>
            </a:r>
          </a:p>
        </p:txBody>
      </p:sp>
      <p:graphicFrame>
        <p:nvGraphicFramePr>
          <p:cNvPr id="4" name="Table 3"/>
          <p:cNvGraphicFramePr>
            <a:graphicFrameLocks noGrp="1"/>
          </p:cNvGraphicFramePr>
          <p:nvPr>
            <p:extLst>
              <p:ext uri="{D42A27DB-BD31-4B8C-83A1-F6EECF244321}">
                <p14:modId xmlns:p14="http://schemas.microsoft.com/office/powerpoint/2010/main" val="4108316879"/>
              </p:ext>
            </p:extLst>
          </p:nvPr>
        </p:nvGraphicFramePr>
        <p:xfrm>
          <a:off x="411645" y="948592"/>
          <a:ext cx="5509192" cy="4236720"/>
        </p:xfrm>
        <a:graphic>
          <a:graphicData uri="http://schemas.openxmlformats.org/drawingml/2006/table">
            <a:tbl>
              <a:tblPr firstRow="1" bandRow="1"/>
              <a:tblGrid>
                <a:gridCol w="5509192">
                  <a:extLst>
                    <a:ext uri="{9D8B030D-6E8A-4147-A177-3AD203B41FA5}">
                      <a16:colId xmlns:a16="http://schemas.microsoft.com/office/drawing/2014/main" val="20000"/>
                    </a:ext>
                  </a:extLst>
                </a:gridCol>
              </a:tblGrid>
              <a:tr h="32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1450" marR="0" lvl="0" indent="-171450" algn="just" defTabSz="1219200" rtl="0" eaLnBrk="1" fontAlgn="auto" latinLnBrk="0" hangingPunct="1">
                        <a:lnSpc>
                          <a:spcPct val="100000"/>
                        </a:lnSpc>
                        <a:spcBef>
                          <a:spcPts val="1200"/>
                        </a:spcBef>
                        <a:spcAft>
                          <a:spcPts val="600"/>
                        </a:spcAft>
                        <a:buClrTx/>
                        <a:buSzTx/>
                        <a:buFont typeface="Wingdings" panose="05000000000000000000" pitchFamily="2" charset="2"/>
                        <a:buChar char="v"/>
                        <a:defRPr/>
                      </a:pPr>
                      <a:r>
                        <a:rPr lang="en-US" altLang="en-US" sz="2200" kern="1200" spc="-10">
                          <a:solidFill>
                            <a:prstClr val="black"/>
                          </a:solidFill>
                          <a:latin typeface="Times New Roman" panose="02020603050405020304" pitchFamily="18" charset="0"/>
                          <a:ea typeface="+mn-ea"/>
                          <a:cs typeface="Times New Roman" panose="02020603050405020304" pitchFamily="18" charset="0"/>
                        </a:rPr>
                        <a:t> Công tác chỉ đạo, điều hành giải ngân vốn đầu tư công được thực hiện chặt chẽ, linh hoạt</a:t>
                      </a:r>
                    </a:p>
                    <a:p>
                      <a:pPr marL="171450" marR="0" lvl="0" indent="-171450" algn="just" defTabSz="1219200" rtl="0" eaLnBrk="1" fontAlgn="auto" latinLnBrk="0" hangingPunct="1">
                        <a:lnSpc>
                          <a:spcPct val="100000"/>
                        </a:lnSpc>
                        <a:spcBef>
                          <a:spcPts val="1200"/>
                        </a:spcBef>
                        <a:spcAft>
                          <a:spcPts val="600"/>
                        </a:spcAft>
                        <a:buClrTx/>
                        <a:buSzTx/>
                        <a:buFont typeface="Wingdings" panose="05000000000000000000" pitchFamily="2" charset="2"/>
                        <a:buChar char="v"/>
                        <a:defRPr/>
                      </a:pPr>
                      <a:r>
                        <a:rPr lang="en-US" altLang="en-US" sz="2200" kern="1200" spc="-10">
                          <a:solidFill>
                            <a:prstClr val="black"/>
                          </a:solidFill>
                          <a:latin typeface="Times New Roman" panose="02020603050405020304" pitchFamily="18" charset="0"/>
                          <a:ea typeface="+mn-ea"/>
                          <a:cs typeface="Times New Roman" panose="02020603050405020304" pitchFamily="18" charset="0"/>
                        </a:rPr>
                        <a:t> Giá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trị</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giải</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ngân</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vốn</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đầu</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tư</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công</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do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tỉnh</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quản</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err="1">
                          <a:solidFill>
                            <a:prstClr val="black"/>
                          </a:solidFill>
                          <a:latin typeface="Times New Roman" panose="02020603050405020304" pitchFamily="18" charset="0"/>
                          <a:ea typeface="+mn-ea"/>
                          <a:cs typeface="Times New Roman" panose="02020603050405020304" pitchFamily="18" charset="0"/>
                        </a:rPr>
                        <a:t>lý</a:t>
                      </a:r>
                      <a:r>
                        <a:rPr lang="en-US" altLang="en-US" sz="2200" kern="1200" spc="-10">
                          <a:solidFill>
                            <a:prstClr val="black"/>
                          </a:solidFill>
                          <a:latin typeface="Times New Roman" panose="02020603050405020304" pitchFamily="18" charset="0"/>
                          <a:ea typeface="+mn-ea"/>
                          <a:cs typeface="Times New Roman" panose="02020603050405020304" pitchFamily="18" charset="0"/>
                        </a:rPr>
                        <a:t> 6 tháng đầu năm ước đạt 4.514 tỷ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đồng</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So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với</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kế</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hoạch</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Thủ</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tướng</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Chính</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phủ</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giao</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(8.412,5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tỷ</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đồng</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tỷ</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lệ</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giải</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ngân</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err="1">
                          <a:solidFill>
                            <a:prstClr val="black"/>
                          </a:solidFill>
                          <a:latin typeface="Times New Roman" panose="02020603050405020304" pitchFamily="18" charset="0"/>
                          <a:ea typeface="+mn-ea"/>
                          <a:cs typeface="Times New Roman" panose="02020603050405020304" pitchFamily="18" charset="0"/>
                        </a:rPr>
                        <a:t>đạt</a:t>
                      </a:r>
                      <a:r>
                        <a:rPr lang="en-US" altLang="en-US" sz="2200" kern="1200" spc="-10">
                          <a:solidFill>
                            <a:prstClr val="black"/>
                          </a:solidFill>
                          <a:latin typeface="Times New Roman" panose="02020603050405020304" pitchFamily="18" charset="0"/>
                          <a:ea typeface="+mn-ea"/>
                          <a:cs typeface="Times New Roman" panose="02020603050405020304" pitchFamily="18" charset="0"/>
                        </a:rPr>
                        <a:t> 53,67%; </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so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với</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Kế</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hoạch</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HĐND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tỉnh</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giao</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(9.477,5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tỷ</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đồng</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tỷ</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lệ</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giải</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dirty="0" err="1">
                          <a:solidFill>
                            <a:prstClr val="black"/>
                          </a:solidFill>
                          <a:latin typeface="Times New Roman" panose="02020603050405020304" pitchFamily="18" charset="0"/>
                          <a:ea typeface="+mn-ea"/>
                          <a:cs typeface="Times New Roman" panose="02020603050405020304" pitchFamily="18" charset="0"/>
                        </a:rPr>
                        <a:t>ngân</a:t>
                      </a:r>
                      <a:r>
                        <a:rPr lang="en-US" altLang="en-US" sz="2200" kern="1200" spc="-10" dirty="0">
                          <a:solidFill>
                            <a:prstClr val="black"/>
                          </a:solidFill>
                          <a:latin typeface="Times New Roman" panose="02020603050405020304" pitchFamily="18" charset="0"/>
                          <a:ea typeface="+mn-ea"/>
                          <a:cs typeface="Times New Roman" panose="02020603050405020304" pitchFamily="18" charset="0"/>
                        </a:rPr>
                        <a:t> </a:t>
                      </a:r>
                      <a:r>
                        <a:rPr lang="en-US" altLang="en-US" sz="2200" kern="1200" spc="-10" err="1">
                          <a:solidFill>
                            <a:prstClr val="black"/>
                          </a:solidFill>
                          <a:latin typeface="Times New Roman" panose="02020603050405020304" pitchFamily="18" charset="0"/>
                          <a:ea typeface="+mn-ea"/>
                          <a:cs typeface="Times New Roman" panose="02020603050405020304" pitchFamily="18" charset="0"/>
                        </a:rPr>
                        <a:t>đạt</a:t>
                      </a:r>
                      <a:r>
                        <a:rPr lang="en-US" altLang="en-US" sz="2200" kern="1200" spc="-10">
                          <a:solidFill>
                            <a:prstClr val="black"/>
                          </a:solidFill>
                          <a:latin typeface="Times New Roman" panose="02020603050405020304" pitchFamily="18" charset="0"/>
                          <a:ea typeface="+mn-ea"/>
                          <a:cs typeface="Times New Roman" panose="02020603050405020304" pitchFamily="18" charset="0"/>
                        </a:rPr>
                        <a:t> 45,94%.</a:t>
                      </a:r>
                    </a:p>
                    <a:p>
                      <a:pPr marL="171450" marR="0" lvl="0" indent="-171450" algn="just" defTabSz="1219200" rtl="0" eaLnBrk="1" fontAlgn="auto" latinLnBrk="0" hangingPunct="1">
                        <a:lnSpc>
                          <a:spcPct val="100000"/>
                        </a:lnSpc>
                        <a:spcBef>
                          <a:spcPts val="1200"/>
                        </a:spcBef>
                        <a:spcAft>
                          <a:spcPts val="600"/>
                        </a:spcAft>
                        <a:buClrTx/>
                        <a:buSzTx/>
                        <a:buFont typeface="Wingdings" panose="05000000000000000000" pitchFamily="2" charset="2"/>
                        <a:buChar char="v"/>
                        <a:defRPr/>
                      </a:pPr>
                      <a:r>
                        <a:rPr lang="en-US" altLang="en-US" sz="2200" kern="1200" spc="-10">
                          <a:solidFill>
                            <a:prstClr val="black"/>
                          </a:solidFill>
                          <a:latin typeface="Times New Roman" panose="02020603050405020304" pitchFamily="18" charset="0"/>
                          <a:ea typeface="+mn-ea"/>
                          <a:cs typeface="Times New Roman" panose="02020603050405020304" pitchFamily="18" charset="0"/>
                        </a:rPr>
                        <a:t> Tỷ lệ giải ngân vốn đầu tư công của tỉnh trong thời gian qua luôn cao hơn mức bình quân của cả nước</a:t>
                      </a:r>
                      <a:endParaRPr lang="en-US" altLang="en-US" sz="2200" kern="1200" spc="-10" dirty="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custDataLst>
              <p:tags r:id="rId1"/>
            </p:custDataLst>
            <p:extLst>
              <p:ext uri="{D42A27DB-BD31-4B8C-83A1-F6EECF244321}">
                <p14:modId xmlns:p14="http://schemas.microsoft.com/office/powerpoint/2010/main" val="3167865271"/>
              </p:ext>
            </p:extLst>
          </p:nvPr>
        </p:nvGraphicFramePr>
        <p:xfrm>
          <a:off x="6326505" y="6141085"/>
          <a:ext cx="5820410" cy="457200"/>
        </p:xfrm>
        <a:graphic>
          <a:graphicData uri="http://schemas.openxmlformats.org/drawingml/2006/table">
            <a:tbl>
              <a:tblPr firstRow="1" bandRow="1"/>
              <a:tblGrid>
                <a:gridCol w="5820410">
                  <a:extLst>
                    <a:ext uri="{9D8B030D-6E8A-4147-A177-3AD203B41FA5}">
                      <a16:colId xmlns:a16="http://schemas.microsoft.com/office/drawing/2014/main" val="20000"/>
                    </a:ext>
                  </a:extLst>
                </a:gridCol>
              </a:tblGrid>
              <a:tr h="3294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1219200" rtl="0" eaLnBrk="1" fontAlgn="auto" latinLnBrk="0" hangingPunct="1">
                        <a:lnSpc>
                          <a:spcPct val="100000"/>
                        </a:lnSpc>
                        <a:spcBef>
                          <a:spcPts val="0"/>
                        </a:spcBef>
                        <a:spcAft>
                          <a:spcPts val="600"/>
                        </a:spcAft>
                        <a:buClrTx/>
                        <a:buSzTx/>
                        <a:buFont typeface="Wingdings" panose="05000000000000000000" pitchFamily="2" charset="2"/>
                        <a:buNone/>
                        <a:defRPr/>
                      </a:pPr>
                      <a:r>
                        <a:rPr lang="en-US" sz="2400" b="1" kern="1200" spc="-10">
                          <a:solidFill>
                            <a:prstClr val="black"/>
                          </a:solidFill>
                          <a:latin typeface="Times New Roman" panose="02020603050405020304" pitchFamily="18" charset="0"/>
                          <a:ea typeface="+mn-ea"/>
                          <a:cs typeface="Times New Roman" panose="02020603050405020304" pitchFamily="18" charset="0"/>
                        </a:rPr>
                        <a:t> </a:t>
                      </a:r>
                      <a:r>
                        <a:rPr lang="en-US" sz="2000" b="1" kern="1200" spc="-10">
                          <a:solidFill>
                            <a:prstClr val="black"/>
                          </a:solidFill>
                          <a:latin typeface="Times New Roman" panose="02020603050405020304" pitchFamily="18" charset="0"/>
                          <a:ea typeface="+mn-ea"/>
                          <a:cs typeface="Times New Roman" panose="02020603050405020304" pitchFamily="18" charset="0"/>
                        </a:rPr>
                        <a:t>TỶ LỆ GIẢI NGÂN 6 THÁNG ĐẦU NĂM 2025</a:t>
                      </a:r>
                      <a:endParaRPr lang="vi-VN" sz="2400" b="1" kern="1200" spc="-10">
                        <a:solidFill>
                          <a:prstClr val="black"/>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3" name="Chart 2">
            <a:extLst>
              <a:ext uri="{FF2B5EF4-FFF2-40B4-BE49-F238E27FC236}">
                <a16:creationId xmlns:a16="http://schemas.microsoft.com/office/drawing/2014/main" id="{98F09303-9D41-F847-3BFC-C25D8C33DDB2}"/>
              </a:ext>
            </a:extLst>
          </p:cNvPr>
          <p:cNvGraphicFramePr/>
          <p:nvPr>
            <p:extLst>
              <p:ext uri="{D42A27DB-BD31-4B8C-83A1-F6EECF244321}">
                <p14:modId xmlns:p14="http://schemas.microsoft.com/office/powerpoint/2010/main" val="3632573694"/>
              </p:ext>
            </p:extLst>
          </p:nvPr>
        </p:nvGraphicFramePr>
        <p:xfrm>
          <a:off x="6420021" y="581029"/>
          <a:ext cx="5633377" cy="56959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6E372-F11D-18DC-D10A-AFA6B1AD486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C8F5678-FAF2-5363-D4D1-6B612FBCF4EB}"/>
              </a:ext>
            </a:extLst>
          </p:cNvPr>
          <p:cNvSpPr txBox="1"/>
          <p:nvPr/>
        </p:nvSpPr>
        <p:spPr>
          <a:xfrm>
            <a:off x="1143000" y="231140"/>
            <a:ext cx="10426065" cy="711835"/>
          </a:xfrm>
          <a:prstGeom prst="rect">
            <a:avLst/>
          </a:prstGeom>
          <a:noFill/>
        </p:spPr>
        <p:txBody>
          <a:bodyPr wrap="square">
            <a:noAutofit/>
          </a:bodyPr>
          <a:lstStyle/>
          <a:p>
            <a:r>
              <a:rPr lang="vi-VN" sz="2400" b="1">
                <a:latin typeface="Times New Roman" panose="02020603050405020304" pitchFamily="18" charset="0"/>
                <a:cs typeface="Times New Roman" panose="02020603050405020304" pitchFamily="18" charset="0"/>
              </a:rPr>
              <a:t>4. Đầu tư công (tt): Tỷ lệ giải ngân các địa phương (tính đến ngày 18/6/2025)</a:t>
            </a:r>
          </a:p>
        </p:txBody>
      </p:sp>
      <p:graphicFrame>
        <p:nvGraphicFramePr>
          <p:cNvPr id="5" name="Table 4">
            <a:extLst>
              <a:ext uri="{FF2B5EF4-FFF2-40B4-BE49-F238E27FC236}">
                <a16:creationId xmlns:a16="http://schemas.microsoft.com/office/drawing/2014/main" id="{7D0EDBC7-4A35-C881-EB43-427527DFFEF3}"/>
              </a:ext>
            </a:extLst>
          </p:cNvPr>
          <p:cNvGraphicFramePr>
            <a:graphicFrameLocks noGrp="1"/>
          </p:cNvGraphicFramePr>
          <p:nvPr>
            <p:custDataLst>
              <p:tags r:id="rId1"/>
            </p:custDataLst>
            <p:extLst>
              <p:ext uri="{D42A27DB-BD31-4B8C-83A1-F6EECF244321}">
                <p14:modId xmlns:p14="http://schemas.microsoft.com/office/powerpoint/2010/main" val="2069291884"/>
              </p:ext>
            </p:extLst>
          </p:nvPr>
        </p:nvGraphicFramePr>
        <p:xfrm>
          <a:off x="287079" y="1018540"/>
          <a:ext cx="11617212" cy="5711872"/>
        </p:xfrm>
        <a:graphic>
          <a:graphicData uri="http://schemas.openxmlformats.org/drawingml/2006/table">
            <a:tbl>
              <a:tblPr/>
              <a:tblGrid>
                <a:gridCol w="582735">
                  <a:extLst>
                    <a:ext uri="{9D8B030D-6E8A-4147-A177-3AD203B41FA5}">
                      <a16:colId xmlns:a16="http://schemas.microsoft.com/office/drawing/2014/main" val="20000"/>
                    </a:ext>
                  </a:extLst>
                </a:gridCol>
                <a:gridCol w="2597973">
                  <a:extLst>
                    <a:ext uri="{9D8B030D-6E8A-4147-A177-3AD203B41FA5}">
                      <a16:colId xmlns:a16="http://schemas.microsoft.com/office/drawing/2014/main" val="20001"/>
                    </a:ext>
                  </a:extLst>
                </a:gridCol>
                <a:gridCol w="1143765">
                  <a:extLst>
                    <a:ext uri="{9D8B030D-6E8A-4147-A177-3AD203B41FA5}">
                      <a16:colId xmlns:a16="http://schemas.microsoft.com/office/drawing/2014/main" val="20002"/>
                    </a:ext>
                  </a:extLst>
                </a:gridCol>
                <a:gridCol w="1092464">
                  <a:extLst>
                    <a:ext uri="{9D8B030D-6E8A-4147-A177-3AD203B41FA5}">
                      <a16:colId xmlns:a16="http://schemas.microsoft.com/office/drawing/2014/main" val="20003"/>
                    </a:ext>
                  </a:extLst>
                </a:gridCol>
                <a:gridCol w="1229927">
                  <a:extLst>
                    <a:ext uri="{9D8B030D-6E8A-4147-A177-3AD203B41FA5}">
                      <a16:colId xmlns:a16="http://schemas.microsoft.com/office/drawing/2014/main" val="20004"/>
                    </a:ext>
                  </a:extLst>
                </a:gridCol>
                <a:gridCol w="1241765">
                  <a:extLst>
                    <a:ext uri="{9D8B030D-6E8A-4147-A177-3AD203B41FA5}">
                      <a16:colId xmlns:a16="http://schemas.microsoft.com/office/drawing/2014/main" val="20005"/>
                    </a:ext>
                  </a:extLst>
                </a:gridCol>
                <a:gridCol w="1252288">
                  <a:extLst>
                    <a:ext uri="{9D8B030D-6E8A-4147-A177-3AD203B41FA5}">
                      <a16:colId xmlns:a16="http://schemas.microsoft.com/office/drawing/2014/main" val="20006"/>
                    </a:ext>
                  </a:extLst>
                </a:gridCol>
                <a:gridCol w="1478542">
                  <a:extLst>
                    <a:ext uri="{9D8B030D-6E8A-4147-A177-3AD203B41FA5}">
                      <a16:colId xmlns:a16="http://schemas.microsoft.com/office/drawing/2014/main" val="20007"/>
                    </a:ext>
                  </a:extLst>
                </a:gridCol>
                <a:gridCol w="997753">
                  <a:extLst>
                    <a:ext uri="{9D8B030D-6E8A-4147-A177-3AD203B41FA5}">
                      <a16:colId xmlns:a16="http://schemas.microsoft.com/office/drawing/2014/main" val="20008"/>
                    </a:ext>
                  </a:extLst>
                </a:gridCol>
              </a:tblGrid>
              <a:tr h="1337695">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TT</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Địa phương</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Tổng kế hoạch 202</a:t>
                      </a:r>
                      <a:r>
                        <a:rPr lang="en-US" altLang="vi-VN" sz="1800" b="1" i="0" u="none" strike="noStrike">
                          <a:solidFill>
                            <a:schemeClr val="tx1"/>
                          </a:solidFill>
                          <a:effectLst/>
                          <a:latin typeface="Times New Roman" panose="02020603050405020304" pitchFamily="18" charset="0"/>
                          <a:cs typeface="Times New Roman" panose="02020603050405020304" pitchFamily="18" charset="0"/>
                        </a:rPr>
                        <a:t>5</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Tỉnh hỗ trợ theo dự án</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KH 202</a:t>
                      </a:r>
                      <a:r>
                        <a:rPr lang="en-US" altLang="vi-VN" sz="1800" b="1" i="0" u="none" strike="noStrike">
                          <a:solidFill>
                            <a:schemeClr val="tx1"/>
                          </a:solidFill>
                          <a:effectLst/>
                          <a:latin typeface="Times New Roman" panose="02020603050405020304" pitchFamily="18" charset="0"/>
                          <a:cs typeface="Times New Roman" panose="02020603050405020304" pitchFamily="18" charset="0"/>
                        </a:rPr>
                        <a:t>5</a:t>
                      </a:r>
                      <a:r>
                        <a:rPr lang="vi-VN" sz="1800" b="1" i="0" u="none" strike="noStrike">
                          <a:solidFill>
                            <a:schemeClr val="tx1"/>
                          </a:solidFill>
                          <a:effectLst/>
                          <a:latin typeface="Times New Roman" panose="02020603050405020304" pitchFamily="18" charset="0"/>
                          <a:cs typeface="Times New Roman" panose="02020603050405020304" pitchFamily="18" charset="0"/>
                        </a:rPr>
                        <a:t> được tỉnh phân cấp</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Tổng giải ngân KH 202</a:t>
                      </a:r>
                      <a:r>
                        <a:rPr lang="en-US" altLang="vi-VN" sz="1800" b="1" i="0" u="none" strike="noStrike">
                          <a:solidFill>
                            <a:schemeClr val="tx1"/>
                          </a:solidFill>
                          <a:effectLst/>
                          <a:latin typeface="Times New Roman" panose="02020603050405020304" pitchFamily="18" charset="0"/>
                          <a:cs typeface="Times New Roman" panose="02020603050405020304" pitchFamily="18" charset="0"/>
                        </a:rPr>
                        <a:t>5</a:t>
                      </a:r>
                      <a:endParaRPr lang="vi-VN" altLang="vi-VN" sz="1800" b="1" i="0" u="none" strike="noStrike">
                        <a:solidFill>
                          <a:schemeClr val="tx1"/>
                        </a:solidFill>
                        <a:effectLst/>
                        <a:latin typeface="Times New Roman" panose="02020603050405020304" pitchFamily="18" charset="0"/>
                        <a:cs typeface="Times New Roman" panose="02020603050405020304" pitchFamily="18" charset="0"/>
                      </a:endParaRPr>
                    </a:p>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6 tháng</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Giải ngân vốn Tỉnh hỗ trợ theo dự án</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Tổng giải ngân KH 202</a:t>
                      </a:r>
                      <a:r>
                        <a:rPr lang="en-US" altLang="vi-VN" sz="1800" b="1" i="0" u="none" strike="noStrike">
                          <a:solidFill>
                            <a:schemeClr val="tx1"/>
                          </a:solidFill>
                          <a:effectLst/>
                          <a:latin typeface="Times New Roman" panose="02020603050405020304" pitchFamily="18" charset="0"/>
                          <a:cs typeface="Times New Roman" panose="02020603050405020304" pitchFamily="18" charset="0"/>
                        </a:rPr>
                        <a:t>5</a:t>
                      </a:r>
                      <a:br>
                        <a:rPr lang="vi-VN" sz="1800" b="1" i="0" u="none" strike="noStrike">
                          <a:solidFill>
                            <a:schemeClr val="tx1"/>
                          </a:solidFill>
                          <a:effectLst/>
                          <a:latin typeface="Times New Roman" panose="02020603050405020304" pitchFamily="18" charset="0"/>
                          <a:cs typeface="Times New Roman" panose="02020603050405020304" pitchFamily="18" charset="0"/>
                        </a:rPr>
                      </a:br>
                      <a:r>
                        <a:rPr lang="vi-VN" sz="1800" b="1" i="0" u="none" strike="noStrike">
                          <a:solidFill>
                            <a:schemeClr val="tx1"/>
                          </a:solidFill>
                          <a:effectLst/>
                          <a:latin typeface="Times New Roman" panose="02020603050405020304" pitchFamily="18" charset="0"/>
                          <a:cs typeface="Times New Roman" panose="02020603050405020304" pitchFamily="18" charset="0"/>
                        </a:rPr>
                        <a:t>được phân cấp</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Tỷ lệ giải ngân (%)</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19810">
                <a:tc>
                  <a:txBody>
                    <a:bodyPr/>
                    <a:lstStyle/>
                    <a:p>
                      <a:pPr algn="l" fontAlgn="b"/>
                      <a:r>
                        <a:rPr lang="vi-VN" sz="1800" b="0" i="0" u="none" strike="noStrike">
                          <a:solidFill>
                            <a:schemeClr val="tx1"/>
                          </a:solidFill>
                          <a:effectLst/>
                          <a:latin typeface="Times New Roman" panose="02020603050405020304" pitchFamily="18" charset="0"/>
                          <a:cs typeface="Times New Roman" panose="02020603050405020304" pitchFamily="18" charset="0"/>
                        </a:rPr>
                        <a:t> </a:t>
                      </a:r>
                    </a:p>
                  </a:txBody>
                  <a:tcPr marL="9016" marR="9016" marT="901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800" b="1" i="0" u="none" strike="noStrike">
                          <a:solidFill>
                            <a:schemeClr val="tx1"/>
                          </a:solidFill>
                          <a:effectLst/>
                          <a:latin typeface="Times New Roman" panose="02020603050405020304" pitchFamily="18" charset="0"/>
                          <a:cs typeface="Times New Roman" panose="02020603050405020304" pitchFamily="18" charset="0"/>
                        </a:rPr>
                        <a:t>CẤP HUYỆN</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3.959.257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315.675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3.643.582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2.531.116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217.829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2.313.287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1" i="0" u="none" strike="noStrike">
                          <a:solidFill>
                            <a:srgbClr val="000000"/>
                          </a:solidFill>
                          <a:effectLst/>
                          <a:latin typeface="Times New Roman" panose="02020603050405020304" pitchFamily="18" charset="0"/>
                        </a:rPr>
                        <a:t>63,93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81709">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1</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thị xã Hoài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710.146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55.395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654.751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608.820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54.161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554.659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85,73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381709">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2</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TP Quy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629.756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33.357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596.399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471.396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20.064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451.332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381709">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3</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thị xã An Nhơn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692.081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18.987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673.094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490.355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17.528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472.827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70,85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381709">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4</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Hoài Ân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118.408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18.108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100.300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82.691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12.867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69.824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92025">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5</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Phù Mỹ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395.057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45.487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349.570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253.267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20.902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232.365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64,11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392025">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6</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Phù Cát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431.561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59.293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372.268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256.327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40.910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215.417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59,40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81709">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7</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Vĩnh Thạnh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83.628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28.494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55.134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41.294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16.134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25.160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49,38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340443">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8</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Tuy Phước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434.205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6.667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427.538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164.084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160.086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37,79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340443">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9</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Tây Sơn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299.594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33.071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266.523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112.816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28.071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84.745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37,66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340443">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10</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An Lão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110.620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12.816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97.805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34.458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1.397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33.061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31,15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340443">
                <a:tc>
                  <a:txBody>
                    <a:bodyPr/>
                    <a:lstStyle/>
                    <a:p>
                      <a:pPr algn="ctr" fontAlgn="ctr"/>
                      <a:r>
                        <a:rPr lang="vi-VN" sz="1800" b="0" i="0" u="none" strike="noStrike">
                          <a:solidFill>
                            <a:schemeClr val="tx1"/>
                          </a:solidFill>
                          <a:effectLst/>
                          <a:latin typeface="Times New Roman" panose="02020603050405020304" pitchFamily="18" charset="0"/>
                          <a:cs typeface="Times New Roman" panose="02020603050405020304" pitchFamily="18" charset="0"/>
                        </a:rPr>
                        <a:t>11</a:t>
                      </a:r>
                    </a:p>
                  </a:txBody>
                  <a:tcPr marL="9016" marR="9016" marT="901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800" b="0" i="0" u="none" strike="noStrike">
                          <a:solidFill>
                            <a:srgbClr val="000000"/>
                          </a:solidFill>
                          <a:effectLst/>
                          <a:latin typeface="Times New Roman" panose="02020603050405020304" pitchFamily="18" charset="0"/>
                        </a:rPr>
                        <a:t>UBND huyện Vân Canh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54.201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4.000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50.201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15.608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1.797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13.811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vi-VN" sz="1800" b="0" i="0" u="none" strike="noStrike">
                          <a:solidFill>
                            <a:srgbClr val="000000"/>
                          </a:solidFill>
                          <a:effectLst/>
                          <a:latin typeface="Times New Roman" panose="02020603050405020304" pitchFamily="18" charset="0"/>
                        </a:rPr>
                        <a:t>28,80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graphicFrame>
        <p:nvGraphicFramePr>
          <p:cNvPr id="6" name="Table 5">
            <a:extLst>
              <a:ext uri="{FF2B5EF4-FFF2-40B4-BE49-F238E27FC236}">
                <a16:creationId xmlns:a16="http://schemas.microsoft.com/office/drawing/2014/main" id="{0CEBDE19-C427-C455-AADB-91D8A6CA19D0}"/>
              </a:ext>
            </a:extLst>
          </p:cNvPr>
          <p:cNvGraphicFramePr>
            <a:graphicFrameLocks noGrp="1"/>
          </p:cNvGraphicFramePr>
          <p:nvPr>
            <p:custDataLst>
              <p:tags r:id="rId2"/>
            </p:custDataLst>
          </p:nvPr>
        </p:nvGraphicFramePr>
        <p:xfrm>
          <a:off x="9825355" y="657225"/>
          <a:ext cx="2233295" cy="518160"/>
        </p:xfrm>
        <a:graphic>
          <a:graphicData uri="http://schemas.openxmlformats.org/drawingml/2006/table">
            <a:tbl>
              <a:tblPr firstRow="1" bandRow="1"/>
              <a:tblGrid>
                <a:gridCol w="2233295">
                  <a:extLst>
                    <a:ext uri="{9D8B030D-6E8A-4147-A177-3AD203B41FA5}">
                      <a16:colId xmlns:a16="http://schemas.microsoft.com/office/drawing/2014/main" val="20000"/>
                    </a:ext>
                  </a:extLst>
                </a:gridCol>
              </a:tblGrid>
              <a:tr h="30480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just" defTabSz="1219200" rtl="0" eaLnBrk="1" fontAlgn="auto" latinLnBrk="0" hangingPunct="1">
                        <a:lnSpc>
                          <a:spcPct val="100000"/>
                        </a:lnSpc>
                        <a:spcBef>
                          <a:spcPts val="0"/>
                        </a:spcBef>
                        <a:spcAft>
                          <a:spcPts val="1200"/>
                        </a:spcAft>
                        <a:buClrTx/>
                        <a:buSzTx/>
                        <a:buFont typeface="Wingdings" panose="05000000000000000000" pitchFamily="2" charset="2"/>
                        <a:buNone/>
                        <a:defRPr/>
                      </a:pPr>
                      <a:r>
                        <a:rPr lang="vi-VN" sz="1400" b="0" i="1" kern="1200">
                          <a:solidFill>
                            <a:schemeClr val="tx1"/>
                          </a:solidFill>
                          <a:effectLst/>
                          <a:latin typeface="+mj-lt"/>
                          <a:ea typeface="+mn-ea"/>
                          <a:cs typeface="+mn-cs"/>
                        </a:rPr>
                        <a:t>Đơn vị tính: Triệu đồng</a:t>
                      </a:r>
                      <a:endParaRPr lang="en-US" sz="1600" b="0" i="1" kern="1200">
                        <a:solidFill>
                          <a:schemeClr val="tx1"/>
                        </a:solidFill>
                        <a:effectLst/>
                        <a:latin typeface="+mj-lt"/>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3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just" defTabSz="1219200" rtl="0" eaLnBrk="1" fontAlgn="auto" latinLnBrk="0" hangingPunct="1">
                        <a:lnSpc>
                          <a:spcPct val="100000"/>
                        </a:lnSpc>
                        <a:spcBef>
                          <a:spcPts val="0"/>
                        </a:spcBef>
                        <a:spcAft>
                          <a:spcPts val="1200"/>
                        </a:spcAft>
                        <a:buClrTx/>
                        <a:buSzTx/>
                        <a:buFont typeface="Wingdings" panose="05000000000000000000" pitchFamily="2" charset="2"/>
                        <a:buNone/>
                        <a:defRPr/>
                      </a:pPr>
                      <a:endParaRPr lang="en-US" sz="800" b="0" kern="1200" noProof="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969298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custDataLst>
              <p:tags r:id="rId1"/>
            </p:custDataLst>
            <p:extLst>
              <p:ext uri="{D42A27DB-BD31-4B8C-83A1-F6EECF244321}">
                <p14:modId xmlns:p14="http://schemas.microsoft.com/office/powerpoint/2010/main" val="3091986788"/>
              </p:ext>
            </p:extLst>
          </p:nvPr>
        </p:nvGraphicFramePr>
        <p:xfrm>
          <a:off x="0" y="821944"/>
          <a:ext cx="7145079" cy="6065520"/>
        </p:xfrm>
        <a:graphic>
          <a:graphicData uri="http://schemas.openxmlformats.org/drawingml/2006/table">
            <a:tbl>
              <a:tblPr firstRow="1" bandRow="1"/>
              <a:tblGrid>
                <a:gridCol w="7145079">
                  <a:extLst>
                    <a:ext uri="{9D8B030D-6E8A-4147-A177-3AD203B41FA5}">
                      <a16:colId xmlns:a16="http://schemas.microsoft.com/office/drawing/2014/main" val="20000"/>
                    </a:ext>
                  </a:extLst>
                </a:gridCol>
              </a:tblGrid>
              <a:tr h="27546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71450" marR="0" lvl="0" indent="-171450" algn="just" defTabSz="1219200" rtl="0" eaLnBrk="1" fontAlgn="auto" latinLnBrk="0" hangingPunct="1">
                        <a:lnSpc>
                          <a:spcPct val="100000"/>
                        </a:lnSpc>
                        <a:spcBef>
                          <a:spcPts val="600"/>
                        </a:spcBef>
                        <a:spcAft>
                          <a:spcPts val="600"/>
                        </a:spcAft>
                        <a:buClrTx/>
                        <a:buSzTx/>
                        <a:buFont typeface="Wingdings" panose="05000000000000000000" pitchFamily="2" charset="2"/>
                        <a:buChar char="v"/>
                        <a:defRPr/>
                      </a:pPr>
                      <a:r>
                        <a:rPr 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a:solidFill>
                            <a:schemeClr val="tx1"/>
                          </a:solidFill>
                          <a:effectLst/>
                          <a:latin typeface="Times New Roman" panose="02020603050405020304" pitchFamily="18" charset="0"/>
                          <a:ea typeface="+mn-ea"/>
                          <a:cs typeface="+mn-cs"/>
                        </a:rPr>
                        <a:t>Công </a:t>
                      </a:r>
                      <a:r>
                        <a:rPr lang="en-US" altLang="en-US" sz="2200" b="0" kern="1200" spc="-10" dirty="0" err="1">
                          <a:solidFill>
                            <a:schemeClr val="tx1"/>
                          </a:solidFill>
                          <a:effectLst/>
                          <a:latin typeface="Times New Roman" panose="02020603050405020304" pitchFamily="18" charset="0"/>
                          <a:ea typeface="+mn-ea"/>
                          <a:cs typeface="+mn-cs"/>
                        </a:rPr>
                        <a:t>tác</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xúc</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tiến</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thu</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hút</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đầu</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tư</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tiếp</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tục</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được</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đẩy</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mạnh</a:t>
                      </a:r>
                      <a:r>
                        <a:rPr lang="en-US" altLang="en-US" sz="2200" b="0" kern="1200" spc="-10" dirty="0">
                          <a:solidFill>
                            <a:schemeClr val="tx1"/>
                          </a:solidFill>
                          <a:effectLst/>
                          <a:latin typeface="Times New Roman" panose="02020603050405020304" pitchFamily="18" charset="0"/>
                          <a:ea typeface="+mn-ea"/>
                          <a:cs typeface="+mn-cs"/>
                        </a:rPr>
                        <a:t>.</a:t>
                      </a:r>
                      <a:endParaRPr lang="en-US" sz="2200" b="0" kern="1200" spc="-10" dirty="0">
                        <a:solidFill>
                          <a:schemeClr val="tx1"/>
                        </a:solidFill>
                        <a:effectLst/>
                        <a:latin typeface="Times New Roman" panose="02020603050405020304" pitchFamily="18" charset="0"/>
                        <a:ea typeface="+mn-ea"/>
                        <a:cs typeface="+mn-cs"/>
                      </a:endParaRPr>
                    </a:p>
                    <a:p>
                      <a:pPr marL="171450" marR="0" lvl="0" indent="-171450" algn="just" defTabSz="1219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altLang="en-US" sz="2200" b="0" kern="1200" spc="-10">
                          <a:solidFill>
                            <a:schemeClr val="tx1"/>
                          </a:solidFill>
                          <a:effectLst/>
                          <a:latin typeface="Times New Roman" panose="02020603050405020304" pitchFamily="18" charset="0"/>
                          <a:ea typeface="+mn-ea"/>
                          <a:cs typeface="+mn-cs"/>
                        </a:rPr>
                        <a:t> </a:t>
                      </a:r>
                      <a:r>
                        <a:rPr lang="en-US" sz="2200" b="0" kern="1200" spc="-10">
                          <a:solidFill>
                            <a:schemeClr val="tx1"/>
                          </a:solidFill>
                          <a:effectLst/>
                          <a:latin typeface="Times New Roman" panose="02020603050405020304" pitchFamily="18" charset="0"/>
                          <a:ea typeface="+mn-ea"/>
                          <a:cs typeface="+mn-cs"/>
                        </a:rPr>
                        <a:t>Lũy kế từ đầu năm đến ngày 15/6/2025, </a:t>
                      </a:r>
                      <a:r>
                        <a:rPr lang="en-US" altLang="en-US" sz="2200" b="0" kern="1200" spc="-10">
                          <a:solidFill>
                            <a:schemeClr val="tx1"/>
                          </a:solidFill>
                          <a:effectLst/>
                          <a:latin typeface="Times New Roman" panose="02020603050405020304" pitchFamily="18" charset="0"/>
                          <a:ea typeface="+mn-ea"/>
                          <a:cs typeface="+mn-cs"/>
                        </a:rPr>
                        <a:t>toàn </a:t>
                      </a:r>
                      <a:r>
                        <a:rPr lang="en-US" altLang="en-US" sz="2200" b="0" kern="1200" spc="-10" dirty="0" err="1">
                          <a:solidFill>
                            <a:schemeClr val="tx1"/>
                          </a:solidFill>
                          <a:effectLst/>
                          <a:latin typeface="Times New Roman" panose="02020603050405020304" pitchFamily="18" charset="0"/>
                          <a:ea typeface="+mn-ea"/>
                          <a:cs typeface="+mn-cs"/>
                        </a:rPr>
                        <a:t>tỉnh</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dirty="0" err="1">
                          <a:solidFill>
                            <a:schemeClr val="tx1"/>
                          </a:solidFill>
                          <a:effectLst/>
                          <a:latin typeface="Times New Roman" panose="02020603050405020304" pitchFamily="18" charset="0"/>
                          <a:ea typeface="+mn-ea"/>
                          <a:cs typeface="+mn-cs"/>
                        </a:rPr>
                        <a:t>thu</a:t>
                      </a:r>
                      <a:r>
                        <a:rPr lang="en-US" altLang="en-US" sz="2200" b="0" kern="1200" spc="-10" dirty="0">
                          <a:solidFill>
                            <a:schemeClr val="tx1"/>
                          </a:solidFill>
                          <a:effectLst/>
                          <a:latin typeface="Times New Roman" panose="02020603050405020304" pitchFamily="18" charset="0"/>
                          <a:ea typeface="+mn-ea"/>
                          <a:cs typeface="+mn-cs"/>
                        </a:rPr>
                        <a:t> </a:t>
                      </a:r>
                      <a:r>
                        <a:rPr lang="en-US" altLang="en-US" sz="2200" b="0" kern="1200" spc="-10" err="1">
                          <a:solidFill>
                            <a:schemeClr val="tx1"/>
                          </a:solidFill>
                          <a:effectLst/>
                          <a:latin typeface="Times New Roman" panose="02020603050405020304" pitchFamily="18" charset="0"/>
                          <a:ea typeface="+mn-ea"/>
                          <a:cs typeface="+mn-cs"/>
                        </a:rPr>
                        <a:t>hút</a:t>
                      </a:r>
                      <a:r>
                        <a:rPr lang="en-US" altLang="en-US" sz="2200" b="0" kern="1200" spc="-10">
                          <a:solidFill>
                            <a:schemeClr val="tx1"/>
                          </a:solidFill>
                          <a:effectLst/>
                          <a:latin typeface="Times New Roman" panose="02020603050405020304" pitchFamily="18" charset="0"/>
                          <a:ea typeface="+mn-ea"/>
                          <a:cs typeface="+mn-cs"/>
                        </a:rPr>
                        <a:t> </a:t>
                      </a:r>
                      <a:r>
                        <a:rPr lang="en-US" sz="2200" b="0" kern="1200" spc="-10">
                          <a:solidFill>
                            <a:schemeClr val="tx1"/>
                          </a:solidFill>
                          <a:effectLst/>
                          <a:latin typeface="Times New Roman" panose="02020603050405020304" pitchFamily="18" charset="0"/>
                          <a:ea typeface="+mn-ea"/>
                          <a:cs typeface="+mn-cs"/>
                        </a:rPr>
                        <a:t>58 dự án đầu tư với tổng vốn đăng ký đầu tư là 43.085,3 tỷ đồng</a:t>
                      </a:r>
                      <a:r>
                        <a:rPr lang="vi-VN" sz="2200" b="0" kern="1200" spc="-10">
                          <a:solidFill>
                            <a:schemeClr val="tx1"/>
                          </a:solidFill>
                          <a:effectLst/>
                          <a:latin typeface="Times New Roman" panose="02020603050405020304" pitchFamily="18" charset="0"/>
                          <a:ea typeface="+mn-ea"/>
                          <a:cs typeface="+mn-cs"/>
                        </a:rPr>
                        <a:t>, </a:t>
                      </a:r>
                      <a:r>
                        <a:rPr lang="en-US" sz="2200" b="0" kern="1200" spc="-10">
                          <a:solidFill>
                            <a:schemeClr val="tx1"/>
                          </a:solidFill>
                          <a:effectLst/>
                          <a:latin typeface="Times New Roman" panose="02020603050405020304" pitchFamily="18" charset="0"/>
                          <a:ea typeface="+mn-ea"/>
                          <a:cs typeface="+mn-cs"/>
                        </a:rPr>
                        <a:t>tăng 141,6% về số dự án thu hút đầu tư mới so với cùng kỳ năm 2024.</a:t>
                      </a:r>
                      <a:endParaRPr lang="vi-VN" sz="2200" b="0" kern="1200" spc="-10">
                        <a:solidFill>
                          <a:schemeClr val="tx1"/>
                        </a:solidFill>
                        <a:effectLst/>
                        <a:latin typeface="Times New Roman" panose="02020603050405020304" pitchFamily="18" charset="0"/>
                        <a:ea typeface="+mn-ea"/>
                        <a:cs typeface="+mn-cs"/>
                      </a:endParaRPr>
                    </a:p>
                    <a:p>
                      <a:pPr marL="0" marR="0" lvl="0" indent="0" algn="just" defTabSz="1219200" rtl="0" eaLnBrk="1" fontAlgn="auto" latinLnBrk="0" hangingPunct="1">
                        <a:lnSpc>
                          <a:spcPct val="100000"/>
                        </a:lnSpc>
                        <a:spcBef>
                          <a:spcPts val="600"/>
                        </a:spcBef>
                        <a:spcAft>
                          <a:spcPts val="600"/>
                        </a:spcAft>
                        <a:buClrTx/>
                        <a:buSzTx/>
                        <a:buFont typeface="Wingdings" panose="05000000000000000000" pitchFamily="2" charset="2"/>
                        <a:buNone/>
                        <a:defRPr/>
                      </a:pPr>
                      <a:r>
                        <a:rPr lang="nl-NL" sz="2200" b="1" i="1">
                          <a:solidFill>
                            <a:schemeClr val="tx1"/>
                          </a:solidFill>
                          <a:effectLst/>
                          <a:latin typeface="Times New Roman" panose="02020603050405020304" pitchFamily="18" charset="0"/>
                          <a:ea typeface="Times New Roman" panose="02020603050405020304" pitchFamily="18" charset="0"/>
                        </a:rPr>
                        <a:t>+ </a:t>
                      </a:r>
                      <a:r>
                        <a:rPr lang="nl-NL" sz="2200" b="1" i="1" dirty="0">
                          <a:solidFill>
                            <a:schemeClr val="tx1"/>
                          </a:solidFill>
                          <a:effectLst/>
                          <a:latin typeface="Times New Roman" panose="02020603050405020304" pitchFamily="18" charset="0"/>
                          <a:ea typeface="Times New Roman" panose="02020603050405020304" pitchFamily="18" charset="0"/>
                        </a:rPr>
                        <a:t>Về đầu tư nước ngoài (FDI):</a:t>
                      </a:r>
                      <a:r>
                        <a:rPr lang="vi-VN" sz="2200" b="1" i="1" spc="-10" dirty="0">
                          <a:solidFill>
                            <a:schemeClr val="tx1"/>
                          </a:solidFill>
                          <a:effectLst/>
                          <a:latin typeface="Times New Roman" panose="02020603050405020304" pitchFamily="18" charset="0"/>
                          <a:ea typeface="Times New Roman" panose="02020603050405020304" pitchFamily="18" charset="0"/>
                        </a:rPr>
                        <a:t> </a:t>
                      </a:r>
                      <a:r>
                        <a:rPr lang="en-US" altLang="vi-VN" sz="2200" b="0" spc="-10" err="1">
                          <a:solidFill>
                            <a:schemeClr val="tx1"/>
                          </a:solidFill>
                          <a:effectLst/>
                          <a:latin typeface="Times New Roman" panose="02020603050405020304" pitchFamily="18" charset="0"/>
                          <a:ea typeface="Times New Roman" panose="02020603050405020304" pitchFamily="18" charset="0"/>
                        </a:rPr>
                        <a:t>Có</a:t>
                      </a:r>
                      <a:r>
                        <a:rPr lang="en-US" altLang="vi-VN" sz="2200" b="1" i="1" spc="-10">
                          <a:solidFill>
                            <a:schemeClr val="tx1"/>
                          </a:solidFill>
                          <a:effectLst/>
                          <a:latin typeface="Times New Roman" panose="02020603050405020304" pitchFamily="18" charset="0"/>
                          <a:ea typeface="Times New Roman" panose="02020603050405020304" pitchFamily="18" charset="0"/>
                        </a:rPr>
                        <a:t> </a:t>
                      </a:r>
                      <a:r>
                        <a:rPr lang="vi-VN" altLang="en-US" sz="2200" b="0" kern="1200" spc="-10">
                          <a:solidFill>
                            <a:schemeClr val="tx1"/>
                          </a:solidFill>
                          <a:effectLst/>
                          <a:latin typeface="Times New Roman" panose="02020603050405020304" pitchFamily="18" charset="0"/>
                          <a:ea typeface="+mn-ea"/>
                          <a:cs typeface="+mn-cs"/>
                        </a:rPr>
                        <a:t>08 </a:t>
                      </a:r>
                      <a:r>
                        <a:rPr lang="en-US" sz="2200" b="0" kern="1200" spc="-10">
                          <a:solidFill>
                            <a:schemeClr val="tx1"/>
                          </a:solidFill>
                          <a:effectLst/>
                          <a:latin typeface="Times New Roman" panose="02020603050405020304" pitchFamily="18" charset="0"/>
                          <a:ea typeface="+mn-ea"/>
                          <a:cs typeface="+mn-cs"/>
                        </a:rPr>
                        <a:t>dự án FDI với tổng vốn đầu tư 26.910,6 tỷ đồng (tương đương 1,08 tỷ USD)</a:t>
                      </a:r>
                      <a:endParaRPr lang="en-US" altLang="en-US" sz="2200" b="0" kern="1200" spc="-10" dirty="0">
                        <a:solidFill>
                          <a:schemeClr val="tx1"/>
                        </a:solidFill>
                        <a:effectLst/>
                        <a:latin typeface="Times New Roman" panose="02020603050405020304" pitchFamily="18" charset="0"/>
                        <a:ea typeface="+mn-ea"/>
                        <a:cs typeface="+mn-cs"/>
                      </a:endParaRPr>
                    </a:p>
                    <a:p>
                      <a:pPr marL="0" marR="0" lvl="0" indent="0" algn="just" defTabSz="1219200" rtl="0" eaLnBrk="1" fontAlgn="auto" latinLnBrk="0" hangingPunct="1">
                        <a:lnSpc>
                          <a:spcPct val="100000"/>
                        </a:lnSpc>
                        <a:spcBef>
                          <a:spcPts val="600"/>
                        </a:spcBef>
                        <a:spcAft>
                          <a:spcPts val="600"/>
                        </a:spcAft>
                        <a:buClrTx/>
                        <a:buSzTx/>
                        <a:buFont typeface="Wingdings" panose="05000000000000000000" pitchFamily="2" charset="2"/>
                        <a:buNone/>
                        <a:defRPr/>
                      </a:pPr>
                      <a:r>
                        <a:rPr lang="en-US" sz="2200" b="0" kern="1200" spc="-10" dirty="0">
                          <a:solidFill>
                            <a:schemeClr val="tx1"/>
                          </a:solidFill>
                          <a:effectLst/>
                          <a:latin typeface="Times New Roman" panose="02020603050405020304" pitchFamily="18" charset="0"/>
                          <a:ea typeface="+mn-ea"/>
                          <a:cs typeface="+mn-cs"/>
                        </a:rPr>
                        <a:t>+ </a:t>
                      </a:r>
                      <a:r>
                        <a:rPr lang="nl-NL" sz="2200" b="1" i="1" kern="1200" spc="-10" dirty="0">
                          <a:solidFill>
                            <a:schemeClr val="tx1"/>
                          </a:solidFill>
                          <a:effectLst/>
                          <a:latin typeface="Times New Roman" panose="02020603050405020304" pitchFamily="18" charset="0"/>
                          <a:ea typeface="+mn-ea"/>
                          <a:cs typeface="+mn-cs"/>
                        </a:rPr>
                        <a:t>Về đầu tư trong nước</a:t>
                      </a:r>
                      <a:r>
                        <a:rPr lang="nl-NL" sz="2200" b="0" kern="1200" spc="-10" dirty="0">
                          <a:solidFill>
                            <a:schemeClr val="tx1"/>
                          </a:solidFill>
                          <a:effectLst/>
                          <a:latin typeface="Times New Roman" panose="02020603050405020304" pitchFamily="18" charset="0"/>
                          <a:ea typeface="+mn-ea"/>
                          <a:cs typeface="+mn-cs"/>
                        </a:rPr>
                        <a:t>:</a:t>
                      </a:r>
                      <a:r>
                        <a:rPr lang="vi-VN" sz="2200" b="0" kern="1200" spc="-10" dirty="0">
                          <a:solidFill>
                            <a:schemeClr val="tx1"/>
                          </a:solidFill>
                          <a:effectLst/>
                          <a:latin typeface="Times New Roman" panose="02020603050405020304" pitchFamily="18" charset="0"/>
                          <a:ea typeface="+mn-ea"/>
                          <a:cs typeface="+mn-cs"/>
                        </a:rPr>
                        <a:t> </a:t>
                      </a:r>
                      <a:r>
                        <a:rPr lang="en-US" altLang="vi-VN" sz="2200" b="0" kern="1200" spc="-10" err="1">
                          <a:solidFill>
                            <a:schemeClr val="tx1"/>
                          </a:solidFill>
                          <a:effectLst/>
                          <a:latin typeface="Times New Roman" panose="02020603050405020304" pitchFamily="18" charset="0"/>
                          <a:ea typeface="+mn-ea"/>
                          <a:cs typeface="+mn-cs"/>
                        </a:rPr>
                        <a:t>C</a:t>
                      </a:r>
                      <a:r>
                        <a:rPr lang="en-US" altLang="en-US" sz="2200" b="0" kern="1200" spc="-10" err="1">
                          <a:solidFill>
                            <a:schemeClr val="tx1"/>
                          </a:solidFill>
                          <a:effectLst/>
                          <a:latin typeface="Times New Roman" panose="02020603050405020304" pitchFamily="18" charset="0"/>
                          <a:ea typeface="+mn-ea"/>
                          <a:cs typeface="+mn-cs"/>
                        </a:rPr>
                        <a:t>ó</a:t>
                      </a:r>
                      <a:r>
                        <a:rPr lang="en-US" altLang="en-US" sz="2200" b="0" kern="1200" spc="-10">
                          <a:solidFill>
                            <a:schemeClr val="tx1"/>
                          </a:solidFill>
                          <a:effectLst/>
                          <a:latin typeface="Times New Roman" panose="02020603050405020304" pitchFamily="18" charset="0"/>
                          <a:ea typeface="+mn-ea"/>
                          <a:cs typeface="+mn-cs"/>
                        </a:rPr>
                        <a:t> </a:t>
                      </a:r>
                      <a:r>
                        <a:rPr lang="en-US" sz="2200" b="0" kern="1200" spc="-10">
                          <a:solidFill>
                            <a:schemeClr val="tx1"/>
                          </a:solidFill>
                          <a:effectLst/>
                          <a:latin typeface="Times New Roman" panose="02020603050405020304" pitchFamily="18" charset="0"/>
                          <a:ea typeface="+mn-ea"/>
                          <a:cs typeface="+mn-cs"/>
                        </a:rPr>
                        <a:t>50 dự án đầu tư trong nước có tổng vốn đăng ký 16.174,7 tỷ đồng</a:t>
                      </a:r>
                    </a:p>
                    <a:p>
                      <a:pPr marL="171450" marR="0" lvl="0" indent="-171450" algn="just" defTabSz="12192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lang="en-US" sz="2200" b="0" kern="1200" spc="-10">
                          <a:solidFill>
                            <a:schemeClr val="tx1"/>
                          </a:solidFill>
                          <a:effectLst/>
                          <a:latin typeface="Times New Roman" panose="02020603050405020304" pitchFamily="18" charset="0"/>
                          <a:ea typeface="+mn-ea"/>
                          <a:cs typeface="+mn-cs"/>
                        </a:rPr>
                        <a:t> Một số dự án lớn đã thu hút thời gian qua như: Dự án Tổ hợp sản xuất tái chế vải Polyester của Tập đoàn Syre với tổng vốn đầu tư 1 tỷ USD, dự án Đầu tư xây dựng và kinh doanh kết cấu hạ tầng KCN Phù Mỹ - Giai đoạn 1 với tổng vốn 4.569,4 tỷ đồng; dự án Đầu tư mở rộng nhà máy thép Hoa Sen Nhơn Hội - Bình Định với tổng vốn 2.333 tỷ đồng;...</a:t>
                      </a:r>
                      <a:endParaRPr lang="vi-VN" sz="2200" b="0" kern="1200" spc="-1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Rectangle 1"/>
          <p:cNvSpPr/>
          <p:nvPr/>
        </p:nvSpPr>
        <p:spPr>
          <a:xfrm>
            <a:off x="851900" y="166246"/>
            <a:ext cx="3229025" cy="584775"/>
          </a:xfrm>
          <a:prstGeom prst="rect">
            <a:avLst/>
          </a:prstGeom>
        </p:spPr>
        <p:txBody>
          <a:bodyPr wrap="none">
            <a:spAutoFit/>
          </a:bodyPr>
          <a:lstStyle/>
          <a:p>
            <a:pPr marL="12700" defTabSz="914400">
              <a:spcBef>
                <a:spcPts val="300"/>
              </a:spcBef>
              <a:defRPr/>
            </a:pPr>
            <a:r>
              <a:rPr lang="en-US" sz="3200" b="1" spc="-20">
                <a:solidFill>
                  <a:srgbClr val="100717"/>
                </a:solidFill>
                <a:latin typeface="Times New Roman" panose="02020603050405020304" pitchFamily="18" charset="0"/>
                <a:cs typeface="Times New Roman" panose="02020603050405020304" pitchFamily="18" charset="0"/>
              </a:rPr>
              <a:t>5. Thu hút đầu tư</a:t>
            </a:r>
          </a:p>
        </p:txBody>
      </p:sp>
      <p:pic>
        <p:nvPicPr>
          <p:cNvPr id="5" name="Picture 4" descr="A group of people on stage&#10;&#10;AI-generated content may be incorrect.">
            <a:extLst>
              <a:ext uri="{FF2B5EF4-FFF2-40B4-BE49-F238E27FC236}">
                <a16:creationId xmlns:a16="http://schemas.microsoft.com/office/drawing/2014/main" id="{0660EA3A-8536-CE2C-22A1-4733BFC20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669" y="335327"/>
            <a:ext cx="4796475" cy="3519377"/>
          </a:xfrm>
          <a:prstGeom prst="rect">
            <a:avLst/>
          </a:prstGeom>
        </p:spPr>
      </p:pic>
      <p:pic>
        <p:nvPicPr>
          <p:cNvPr id="9" name="Picture 8" descr="A person and person holding a picture&#10;&#10;AI-generated content may be incorrect.">
            <a:extLst>
              <a:ext uri="{FF2B5EF4-FFF2-40B4-BE49-F238E27FC236}">
                <a16:creationId xmlns:a16="http://schemas.microsoft.com/office/drawing/2014/main" id="{83CFF9F7-0DF9-AE93-82B9-0B7E04962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669" y="3854704"/>
            <a:ext cx="4796475" cy="3003296"/>
          </a:xfrm>
          <a:prstGeom prst="rect">
            <a:avLst/>
          </a:prstGeom>
        </p:spPr>
      </p:pic>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290909"/>
            <a:ext cx="5576082" cy="1665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0" y="2716434"/>
            <a:ext cx="5380239" cy="830997"/>
          </a:xfrm>
          <a:prstGeom prst="rect">
            <a:avLst/>
          </a:prstGeom>
        </p:spPr>
        <p:txBody>
          <a:bodyPr wrap="square">
            <a:spAutoFit/>
          </a:bodyPr>
          <a:lstStyle/>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HÌNH KINH TẾ - XÃ HỘI</a:t>
            </a:r>
          </a:p>
          <a:p>
            <a:pPr algn="ctr"/>
            <a:r>
              <a:rPr lang="en-US" sz="2400" b="1" spc="-1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 THÁNG ĐẦU NĂM 2025</a:t>
            </a:r>
            <a:endParaRPr lang="en-US" sz="36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497497" y="1489222"/>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2170155" y="633176"/>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2197144" y="672160"/>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01</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633176"/>
            <a:ext cx="2170155"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690444" y="1063697"/>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2" name="Picture 11" descr="A beach with a city and a body of water&#10;&#10;Description automatically generated">
            <a:extLst>
              <a:ext uri="{FF2B5EF4-FFF2-40B4-BE49-F238E27FC236}">
                <a16:creationId xmlns:a16="http://schemas.microsoft.com/office/drawing/2014/main" id="{7926563C-1041-DA33-9F90-87C6FC2BD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3070" y="-26766"/>
            <a:ext cx="6588929" cy="6884766"/>
          </a:xfrm>
          <a:prstGeom prst="rect">
            <a:avLst/>
          </a:prstGeom>
        </p:spPr>
      </p:pic>
    </p:spTree>
    <p:extLst>
      <p:ext uri="{BB962C8B-B14F-4D97-AF65-F5344CB8AC3E}">
        <p14:creationId xmlns:p14="http://schemas.microsoft.com/office/powerpoint/2010/main" val="2625301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5220" y="238125"/>
            <a:ext cx="7300595" cy="583565"/>
          </a:xfrm>
          <a:prstGeom prst="rect">
            <a:avLst/>
          </a:prstGeom>
          <a:noFill/>
        </p:spPr>
        <p:txBody>
          <a:bodyPr wrap="square">
            <a:spAutoFit/>
          </a:bodyPr>
          <a:lstStyle/>
          <a:p>
            <a:pPr>
              <a:lnSpc>
                <a:spcPct val="100000"/>
              </a:lnSpc>
            </a:pPr>
            <a:r>
              <a:rPr lang="vi-VN" sz="3200" b="1">
                <a:latin typeface="+mj-lt"/>
                <a:cs typeface="Arial" panose="020B0604020202020204" pitchFamily="34" charset="0"/>
              </a:rPr>
              <a:t>6. Tài nguyên - Môi trường</a:t>
            </a:r>
          </a:p>
        </p:txBody>
      </p:sp>
      <p:graphicFrame>
        <p:nvGraphicFramePr>
          <p:cNvPr id="10" name="Table 9"/>
          <p:cNvGraphicFramePr>
            <a:graphicFrameLocks noGrp="1"/>
          </p:cNvGraphicFramePr>
          <p:nvPr>
            <p:extLst>
              <p:ext uri="{D42A27DB-BD31-4B8C-83A1-F6EECF244321}">
                <p14:modId xmlns:p14="http://schemas.microsoft.com/office/powerpoint/2010/main" val="2967900747"/>
              </p:ext>
            </p:extLst>
          </p:nvPr>
        </p:nvGraphicFramePr>
        <p:xfrm>
          <a:off x="512106" y="1033731"/>
          <a:ext cx="11247504" cy="3657600"/>
        </p:xfrm>
        <a:graphic>
          <a:graphicData uri="http://schemas.openxmlformats.org/drawingml/2006/table">
            <a:tbl>
              <a:tblPr firstRow="1" bandRow="1"/>
              <a:tblGrid>
                <a:gridCol w="11247504">
                  <a:extLst>
                    <a:ext uri="{9D8B030D-6E8A-4147-A177-3AD203B41FA5}">
                      <a16:colId xmlns:a16="http://schemas.microsoft.com/office/drawing/2014/main" val="20000"/>
                    </a:ext>
                  </a:extLst>
                </a:gridCol>
              </a:tblGrid>
              <a:tr h="3789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charset="0"/>
                        <a:buChar char="Ø"/>
                        <a:defRPr/>
                      </a:pP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Các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địa</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phương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tục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cường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quản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tài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khoáng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đá</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kịp</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nghiêm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hợp</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đất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đá</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trái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phép</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hoặc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đúng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quy</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định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gây</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lãng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phí</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tài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nguyên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thất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thu</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ô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nhiễm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môi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trường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a:t>
                      </a:r>
                    </a:p>
                    <a:p>
                      <a:pPr marL="342900" marR="0" lvl="0" indent="-342900" algn="just" defTabSz="1219200" rtl="0" eaLnBrk="1" fontAlgn="auto" latinLnBrk="0" hangingPunct="1">
                        <a:lnSpc>
                          <a:spcPct val="100000"/>
                        </a:lnSpc>
                        <a:spcBef>
                          <a:spcPts val="0"/>
                        </a:spcBef>
                        <a:spcAft>
                          <a:spcPts val="1200"/>
                        </a:spcAft>
                        <a:buClrTx/>
                        <a:buSzTx/>
                        <a:buFont typeface="Wingdings" panose="05000000000000000000" charset="0"/>
                        <a:buChar char="Ø"/>
                        <a:defRPr/>
                      </a:pP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Tổ</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chức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kiểm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tra</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vực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đề</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nghị</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đóng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cửa</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mỏ</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mỏ</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phục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vụ</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trình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vốn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ngân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sách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tỉnh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án</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xây</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dựng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cao</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tốc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Bắc - Nam;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khu</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vực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đăng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ký</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khai</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thác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đá</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làm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vật</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liệu</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xây</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dựng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phạm</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vi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trình</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xây</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dựng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đường</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bộ</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cao</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800" b="0" kern="1200" dirty="0" err="1">
                          <a:solidFill>
                            <a:schemeClr val="dk1"/>
                          </a:solidFill>
                          <a:effectLst/>
                          <a:latin typeface="Times New Roman" panose="02020603050405020304" pitchFamily="18" charset="0"/>
                          <a:ea typeface="+mn-ea"/>
                          <a:cs typeface="Times New Roman" panose="02020603050405020304" pitchFamily="18" charset="0"/>
                        </a:rPr>
                        <a:t>tốc</a:t>
                      </a:r>
                      <a:r>
                        <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rPr>
                        <a:t> Bắc - </a:t>
                      </a:r>
                      <a:r>
                        <a:rPr lang="en-US" altLang="en-US" sz="2800" b="0" kern="1200">
                          <a:solidFill>
                            <a:schemeClr val="dk1"/>
                          </a:solidFill>
                          <a:effectLst/>
                          <a:latin typeface="Times New Roman" panose="02020603050405020304" pitchFamily="18" charset="0"/>
                          <a:ea typeface="+mn-ea"/>
                          <a:cs typeface="Times New Roman" panose="02020603050405020304" pitchFamily="18" charset="0"/>
                        </a:rPr>
                        <a:t>Nam.</a:t>
                      </a:r>
                      <a:endParaRPr lang="en-US" altLang="en-US" sz="2800" b="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71903" y="264455"/>
            <a:ext cx="5120561" cy="720581"/>
          </a:xfrm>
          <a:prstGeom prst="rect">
            <a:avLst/>
          </a:prstGeom>
        </p:spPr>
        <p:txBody>
          <a:bodyPr vert="horz" lIns="91440" tIns="45720" rIns="91440" bIns="45720" rtlCol="0" anchor="ctr">
            <a:normAutofit/>
          </a:bodyPr>
          <a:lstStyle/>
          <a:p>
            <a:pPr marL="12700">
              <a:lnSpc>
                <a:spcPct val="90000"/>
              </a:lnSpc>
              <a:spcBef>
                <a:spcPct val="0"/>
              </a:spcBef>
              <a:spcAft>
                <a:spcPts val="600"/>
              </a:spcAft>
              <a:defRPr/>
            </a:pPr>
            <a:r>
              <a:rPr lang="en-US" sz="3200" b="1" kern="1200" spc="-20">
                <a:solidFill>
                  <a:schemeClr val="tx1"/>
                </a:solidFill>
                <a:latin typeface="Times New Roman" panose="02020603050405020304" pitchFamily="18" charset="0"/>
                <a:ea typeface="+mj-ea"/>
                <a:cs typeface="Times New Roman" panose="02020603050405020304" pitchFamily="18" charset="0"/>
              </a:rPr>
              <a:t>7. Văn hóa – xã hội</a:t>
            </a:r>
          </a:p>
        </p:txBody>
      </p:sp>
      <p:sp>
        <p:nvSpPr>
          <p:cNvPr id="3" name="Rectangle 2"/>
          <p:cNvSpPr/>
          <p:nvPr/>
        </p:nvSpPr>
        <p:spPr>
          <a:xfrm>
            <a:off x="184069" y="985036"/>
            <a:ext cx="6283576" cy="5742940"/>
          </a:xfrm>
          <a:prstGeom prst="rect">
            <a:avLst/>
          </a:prstGeom>
        </p:spPr>
        <p:txBody>
          <a:bodyPr vert="horz" lIns="91440" tIns="45720" rIns="91440" bIns="45720" rtlCol="0">
            <a:noAutofit/>
          </a:bodyPr>
          <a:lstStyle/>
          <a:p>
            <a:pPr lvl="1" indent="-228600" algn="just" fontAlgn="auto">
              <a:lnSpc>
                <a:spcPct val="100000"/>
              </a:lnSpc>
              <a:spcBef>
                <a:spcPts val="0"/>
              </a:spcBef>
              <a:spcAft>
                <a:spcPts val="600"/>
              </a:spcAft>
              <a:buSzPct val="100000"/>
              <a:buFont typeface="Arial" panose="020B0604020202020204" pitchFamily="34" charset="0"/>
              <a:buChar char="•"/>
            </a:pPr>
            <a:r>
              <a:rPr lang="vi-VN" b="0" kern="1200" dirty="0">
                <a:solidFill>
                  <a:schemeClr val="dk1"/>
                </a:solidFill>
                <a:effectLst/>
                <a:latin typeface="Times New Roman" panose="02020603050405020304" pitchFamily="18" charset="0"/>
                <a:ea typeface="+mn-ea"/>
                <a:cs typeface="Times New Roman" panose="02020603050405020304" pitchFamily="18" charset="0"/>
              </a:rPr>
              <a:t>N</a:t>
            </a:r>
            <a:r>
              <a:rPr lang="nl-NL" b="0" kern="1200" dirty="0">
                <a:solidFill>
                  <a:schemeClr val="dk1"/>
                </a:solidFill>
                <a:effectLst/>
                <a:latin typeface="Times New Roman" panose="02020603050405020304" pitchFamily="18" charset="0"/>
                <a:ea typeface="+mn-ea"/>
                <a:cs typeface="Times New Roman" panose="02020603050405020304" pitchFamily="18" charset="0"/>
              </a:rPr>
              <a:t>gành Giáo dục và Đào</a:t>
            </a:r>
            <a:r>
              <a:rPr lang="nl-NL" dirty="0">
                <a:solidFill>
                  <a:schemeClr val="dk1"/>
                </a:solidFill>
                <a:latin typeface="Times New Roman" panose="02020603050405020304" pitchFamily="18" charset="0"/>
                <a:cs typeface="Times New Roman" panose="02020603050405020304" pitchFamily="18" charset="0"/>
              </a:rPr>
              <a:t> tạo </a:t>
            </a:r>
            <a:r>
              <a:rPr lang="en-US" altLang="en-US">
                <a:solidFill>
                  <a:schemeClr val="dk1"/>
                </a:solidFill>
                <a:latin typeface="Times New Roman" panose="02020603050405020304" pitchFamily="18" charset="0"/>
                <a:cs typeface="Times New Roman" panose="02020603050405020304" pitchFamily="18" charset="0"/>
              </a:rPr>
              <a:t>đã hoàn thành các hoạt động chuyên môn để kết thúc năm học 2024 - 2025. Công tác chuẩn bị tổ chức Kỳ thi tuyển sinh vào lớp 10 THPT năm học 2025 - 2026 và Kỳ thi tốt nghiệp THPT năm 2025 đang được chuẩn bị khẩn trương, nghiêm túc, đúng tiến độ.</a:t>
            </a:r>
          </a:p>
          <a:p>
            <a:pPr lvl="1" indent="-228600" algn="just">
              <a:spcAft>
                <a:spcPts val="600"/>
              </a:spcAft>
              <a:buSzPct val="100000"/>
              <a:buFont typeface="Arial" panose="020B0604020202020204" pitchFamily="34" charset="0"/>
              <a:buChar char="•"/>
            </a:pPr>
            <a:r>
              <a:rPr lang="en-US" altLang="en-US">
                <a:solidFill>
                  <a:schemeClr val="dk1"/>
                </a:solidFill>
                <a:latin typeface="Times New Roman" panose="02020603050405020304" pitchFamily="18" charset="0"/>
                <a:cs typeface="Times New Roman" panose="02020603050405020304" pitchFamily="18" charset="0"/>
              </a:rPr>
              <a:t>Ngành Y tế: Công tác phòng, chống dịch bệnh luôn được tập trung triển khai kịp thời, hiệu quả.</a:t>
            </a:r>
            <a:endParaRPr lang="vi-VN" altLang="en-US">
              <a:solidFill>
                <a:schemeClr val="dk1"/>
              </a:solidFill>
              <a:latin typeface="Times New Roman" panose="02020603050405020304" pitchFamily="18" charset="0"/>
              <a:cs typeface="Times New Roman" panose="02020603050405020304" pitchFamily="18" charset="0"/>
            </a:endParaRPr>
          </a:p>
          <a:p>
            <a:pPr lvl="1" indent="-228600" algn="just">
              <a:spcAft>
                <a:spcPts val="600"/>
              </a:spcAft>
              <a:buSzPct val="100000"/>
              <a:buFont typeface="Arial" panose="020B0604020202020204" pitchFamily="34" charset="0"/>
              <a:buChar char="•"/>
            </a:pPr>
            <a:r>
              <a:rPr lang="vi-VN" altLang="en-US">
                <a:solidFill>
                  <a:schemeClr val="dk1"/>
                </a:solidFill>
                <a:latin typeface="Times New Roman" panose="02020603050405020304" pitchFamily="18" charset="0"/>
                <a:cs typeface="Times New Roman" panose="02020603050405020304" pitchFamily="18" charset="0"/>
              </a:rPr>
              <a:t>Về công tác xóa nhà tạm nhà dột nát: </a:t>
            </a:r>
            <a:r>
              <a:rPr lang="en-US" altLang="vi-VN">
                <a:solidFill>
                  <a:schemeClr val="dk1"/>
                </a:solidFill>
                <a:latin typeface="Times New Roman" panose="02020603050405020304" pitchFamily="18" charset="0"/>
                <a:cs typeface="Times New Roman" panose="02020603050405020304" pitchFamily="18" charset="0"/>
              </a:rPr>
              <a:t>H</a:t>
            </a:r>
            <a:r>
              <a:rPr lang="en-US" altLang="en-US">
                <a:solidFill>
                  <a:schemeClr val="dk1"/>
                </a:solidFill>
                <a:latin typeface="Times New Roman" panose="02020603050405020304" pitchFamily="18" charset="0"/>
                <a:cs typeface="Times New Roman" panose="02020603050405020304" pitchFamily="18" charset="0"/>
              </a:rPr>
              <a:t>oàn thành việc xây dựng, sửa chữa, nâng cấp nhà ở cho 4.411 hộ, đạt 100% kế hoạch đề ra, vượt tiến độ 7 tháng so với chỉ đạo của Thủ tướng Chính phủ</a:t>
            </a:r>
            <a:r>
              <a:rPr lang="vi-VN" altLang="en-US">
                <a:solidFill>
                  <a:schemeClr val="dk1"/>
                </a:solidFill>
                <a:latin typeface="Times New Roman" panose="02020603050405020304" pitchFamily="18" charset="0"/>
                <a:cs typeface="Times New Roman" panose="02020603050405020304" pitchFamily="18" charset="0"/>
              </a:rPr>
              <a:t>.</a:t>
            </a:r>
          </a:p>
          <a:p>
            <a:pPr lvl="1" indent="-228600" algn="just">
              <a:spcAft>
                <a:spcPts val="600"/>
              </a:spcAft>
              <a:buSzPct val="100000"/>
              <a:buFont typeface="Arial" panose="020B0604020202020204" pitchFamily="34" charset="0"/>
              <a:buChar char="•"/>
            </a:pPr>
            <a:r>
              <a:rPr lang="nl-NL">
                <a:solidFill>
                  <a:schemeClr val="dk1"/>
                </a:solidFill>
                <a:latin typeface="Times New Roman" panose="02020603050405020304" pitchFamily="18" charset="0"/>
                <a:cs typeface="Times New Roman" panose="02020603050405020304" pitchFamily="18" charset="0"/>
              </a:rPr>
              <a:t>Về Khoa học Công nghệ: Đã tập trung </a:t>
            </a:r>
            <a:r>
              <a:rPr lang="en-US">
                <a:solidFill>
                  <a:schemeClr val="dk1"/>
                </a:solidFill>
                <a:latin typeface="Times New Roman" panose="02020603050405020304" pitchFamily="18" charset="0"/>
                <a:cs typeface="Times New Roman" panose="02020603050405020304" pitchFamily="18" charset="0"/>
              </a:rPr>
              <a:t>xây dựng và triển khai Kế hoạch thực hiện Nghị quyết số 57-NQ/TW ngày 22/12/2024 của Bộ Chính trị về đột phá phát triển khoa học, công nghệ, đổi mới sáng tạo và chuyển đổi số quốc gia</a:t>
            </a:r>
          </a:p>
          <a:p>
            <a:pPr lvl="1" indent="-228600" algn="just">
              <a:spcAft>
                <a:spcPts val="600"/>
              </a:spcAft>
              <a:buSzPct val="100000"/>
              <a:buFont typeface="Arial" panose="020B0604020202020204" pitchFamily="34" charset="0"/>
              <a:buChar char="•"/>
            </a:pPr>
            <a:r>
              <a:rPr lang="vi-VN">
                <a:solidFill>
                  <a:schemeClr val="dk1"/>
                </a:solidFill>
                <a:latin typeface="Times New Roman" panose="02020603050405020304" pitchFamily="18" charset="0"/>
                <a:cs typeface="Times New Roman" panose="02020603050405020304" pitchFamily="18" charset="0"/>
              </a:rPr>
              <a:t>UBND tỉnh đã tổ chức khóa bồi dưỡng nâng cao trình độ về chuyển đổi số, kỹ năng số cho cán bộ, công chức, viên chức tỉnh Bình Định năm 2025</a:t>
            </a:r>
            <a:endParaRPr lang="en-US" altLang="en-US">
              <a:solidFill>
                <a:schemeClr val="dk1"/>
              </a:solidFill>
              <a:latin typeface="Times New Roman" panose="02020603050405020304" pitchFamily="18" charset="0"/>
              <a:cs typeface="Times New Roman" panose="02020603050405020304" pitchFamily="18" charset="0"/>
            </a:endParaRPr>
          </a:p>
        </p:txBody>
      </p:sp>
      <p:pic>
        <p:nvPicPr>
          <p:cNvPr id="4" name="Picture 3" descr="A group of people sitting in chairs in a room&#10;&#10;AI-generated content may be incorrect.">
            <a:extLst>
              <a:ext uri="{FF2B5EF4-FFF2-40B4-BE49-F238E27FC236}">
                <a16:creationId xmlns:a16="http://schemas.microsoft.com/office/drawing/2014/main" id="{AF4A3AEF-E186-70BF-6F35-954AF8A1A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991" y="985036"/>
            <a:ext cx="5120561" cy="40973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969642" y="306725"/>
            <a:ext cx="3447419" cy="523220"/>
          </a:xfrm>
          <a:prstGeom prst="rect">
            <a:avLst/>
          </a:prstGeom>
        </p:spPr>
        <p:txBody>
          <a:bodyPr wrap="none">
            <a:spAutoFit/>
          </a:bodyPr>
          <a:lstStyle/>
          <a:p>
            <a:pPr marL="12700" defTabSz="914400">
              <a:spcBef>
                <a:spcPts val="300"/>
              </a:spcBef>
              <a:defRPr/>
            </a:pPr>
            <a:r>
              <a:rPr lang="en-US" sz="2800" b="1" spc="-20">
                <a:solidFill>
                  <a:srgbClr val="100717"/>
                </a:solidFill>
                <a:latin typeface="Times New Roman" panose="02020603050405020304" pitchFamily="18" charset="0"/>
                <a:cs typeface="Times New Roman" panose="02020603050405020304" pitchFamily="18" charset="0"/>
              </a:rPr>
              <a:t>8. Công tác Nội chính</a:t>
            </a:r>
          </a:p>
        </p:txBody>
      </p:sp>
      <p:graphicFrame>
        <p:nvGraphicFramePr>
          <p:cNvPr id="9" name="Table 8"/>
          <p:cNvGraphicFramePr>
            <a:graphicFrameLocks noGrp="1"/>
          </p:cNvGraphicFramePr>
          <p:nvPr>
            <p:custDataLst>
              <p:tags r:id="rId1"/>
            </p:custDataLst>
            <p:extLst>
              <p:ext uri="{D42A27DB-BD31-4B8C-83A1-F6EECF244321}">
                <p14:modId xmlns:p14="http://schemas.microsoft.com/office/powerpoint/2010/main" val="2016707515"/>
              </p:ext>
            </p:extLst>
          </p:nvPr>
        </p:nvGraphicFramePr>
        <p:xfrm>
          <a:off x="830720" y="568335"/>
          <a:ext cx="9950694" cy="4381245"/>
        </p:xfrm>
        <a:graphic>
          <a:graphicData uri="http://schemas.openxmlformats.org/drawingml/2006/table">
            <a:tbl>
              <a:tblPr firstRow="1" bandRow="1"/>
              <a:tblGrid>
                <a:gridCol w="9950694">
                  <a:extLst>
                    <a:ext uri="{9D8B030D-6E8A-4147-A177-3AD203B41FA5}">
                      <a16:colId xmlns:a16="http://schemas.microsoft.com/office/drawing/2014/main" val="20000"/>
                    </a:ext>
                  </a:extLst>
                </a:gridCol>
              </a:tblGrid>
              <a:tr h="43812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71450" marR="0" lvl="0" indent="-171450" algn="just" defTabSz="1219200" rtl="0" eaLnBrk="1" fontAlgn="auto" latinLnBrk="0" hangingPunct="1">
                        <a:lnSpc>
                          <a:spcPct val="100000"/>
                        </a:lnSpc>
                        <a:spcBef>
                          <a:spcPts val="0"/>
                        </a:spcBef>
                        <a:spcAft>
                          <a:spcPts val="600"/>
                        </a:spcAft>
                        <a:buClrTx/>
                        <a:buSzTx/>
                        <a:buFont typeface="Wingdings" panose="05000000000000000000" pitchFamily="2" charset="2"/>
                        <a:buChar char="v"/>
                        <a:defRPr/>
                      </a:pPr>
                      <a:r>
                        <a:rPr lang="en-US" sz="2400" b="0" kern="1200">
                          <a:solidFill>
                            <a:schemeClr val="dk1"/>
                          </a:solidFill>
                          <a:effectLst/>
                          <a:latin typeface="Times New Roman" panose="02020603050405020304" pitchFamily="18" charset="0"/>
                          <a:ea typeface="+mn-ea"/>
                          <a:cs typeface="Times New Roman" panose="02020603050405020304" pitchFamily="18" charset="0"/>
                        </a:rPr>
                        <a:t> Đã thực hiện sắp xếp đơn vị hành chính và xây dựng mô hình tổ chức chính quyền địa phương 02 cấp; xây dựng Đề án sắp xếp tỉnh Gia Lai với tỉnh Bình Định, Đề án sắp xếp đơn vị hành chính cấp xã của tỉnh Bình Định năm 2025.</a:t>
                      </a:r>
                      <a:endParaRPr lang="en-US" altLang="en-US" sz="2400" b="0" kern="1200">
                        <a:solidFill>
                          <a:schemeClr val="dk1"/>
                        </a:solidFill>
                        <a:effectLst/>
                        <a:latin typeface="Times New Roman" panose="02020603050405020304" pitchFamily="18" charset="0"/>
                        <a:ea typeface="+mn-ea"/>
                        <a:cs typeface="Times New Roman" panose="02020603050405020304" pitchFamily="18" charset="0"/>
                      </a:endParaRPr>
                    </a:p>
                    <a:p>
                      <a:pPr marL="171450" marR="0" lvl="0" indent="-171450" algn="just" defTabSz="1219200" rtl="0" eaLnBrk="1" fontAlgn="auto" latinLnBrk="0" hangingPunct="1">
                        <a:lnSpc>
                          <a:spcPct val="100000"/>
                        </a:lnSpc>
                        <a:spcBef>
                          <a:spcPts val="0"/>
                        </a:spcBef>
                        <a:spcAft>
                          <a:spcPts val="600"/>
                        </a:spcAft>
                        <a:buClrTx/>
                        <a:buSzTx/>
                        <a:buFont typeface="Wingdings" panose="05000000000000000000" pitchFamily="2" charset="2"/>
                        <a:buChar char="v"/>
                        <a:defRPr/>
                      </a:pPr>
                      <a:r>
                        <a:rPr lang="en-US" altLang="en-US" sz="2400" b="0" kern="1200">
                          <a:solidFill>
                            <a:schemeClr val="dk1"/>
                          </a:solidFill>
                          <a:effectLst/>
                          <a:latin typeface="Times New Roman" panose="02020603050405020304" pitchFamily="18" charset="0"/>
                          <a:ea typeface="+mn-ea"/>
                          <a:cs typeface="Times New Roman" panose="02020603050405020304" pitchFamily="18" charset="0"/>
                        </a:rPr>
                        <a:t> Công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tác</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xử</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lý</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đơn</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thư</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khiếu</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nại</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tố</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cáo</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thường</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xuyên</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giải</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altLang="en-US"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US" altLang="en-US" sz="2400" b="0" kern="1200" err="1">
                          <a:solidFill>
                            <a:schemeClr val="dk1"/>
                          </a:solidFill>
                          <a:effectLst/>
                          <a:latin typeface="Times New Roman" panose="02020603050405020304" pitchFamily="18" charset="0"/>
                          <a:ea typeface="+mn-ea"/>
                          <a:cs typeface="Times New Roman" panose="02020603050405020304" pitchFamily="18" charset="0"/>
                        </a:rPr>
                        <a:t>kịp</a:t>
                      </a:r>
                      <a:r>
                        <a:rPr lang="en-US" altLang="en-US" sz="2400" b="0" kern="1200">
                          <a:solidFill>
                            <a:schemeClr val="dk1"/>
                          </a:solidFill>
                          <a:effectLst/>
                          <a:latin typeface="Times New Roman" panose="02020603050405020304" pitchFamily="18" charset="0"/>
                          <a:ea typeface="+mn-ea"/>
                          <a:cs typeface="Times New Roman" panose="02020603050405020304" pitchFamily="18" charset="0"/>
                        </a:rPr>
                        <a:t> thời</a:t>
                      </a:r>
                      <a:r>
                        <a:rPr lang="vi-VN" altLang="en-US" sz="2400" b="0" kern="1200">
                          <a:solidFill>
                            <a:schemeClr val="dk1"/>
                          </a:solidFill>
                          <a:effectLst/>
                          <a:latin typeface="Times New Roman" panose="02020603050405020304" pitchFamily="18" charset="0"/>
                          <a:ea typeface="+mn-ea"/>
                          <a:cs typeface="Times New Roman" panose="02020603050405020304" pitchFamily="18" charset="0"/>
                        </a:rPr>
                        <a:t>.</a:t>
                      </a:r>
                    </a:p>
                    <a:p>
                      <a:pPr marL="171450" marR="0" lvl="0" indent="-171450" algn="just" defTabSz="1219200" rtl="0" eaLnBrk="1" fontAlgn="auto" latinLnBrk="0" hangingPunct="1">
                        <a:lnSpc>
                          <a:spcPct val="100000"/>
                        </a:lnSpc>
                        <a:spcBef>
                          <a:spcPts val="0"/>
                        </a:spcBef>
                        <a:spcAft>
                          <a:spcPts val="600"/>
                        </a:spcAft>
                        <a:buClrTx/>
                        <a:buSzTx/>
                        <a:buFont typeface="Wingdings" panose="05000000000000000000" pitchFamily="2" charset="2"/>
                        <a:buChar char="v"/>
                        <a:defRPr/>
                      </a:pPr>
                      <a:r>
                        <a:rPr lang="vi-VN" sz="2400" b="0" kern="1200">
                          <a:solidFill>
                            <a:schemeClr val="dk1"/>
                          </a:solidFill>
                          <a:effectLst/>
                          <a:latin typeface="Times New Roman" panose="02020603050405020304" pitchFamily="18" charset="0"/>
                          <a:ea typeface="+mn-ea"/>
                          <a:cs typeface="Times New Roman" panose="02020603050405020304" pitchFamily="18" charset="0"/>
                        </a:rPr>
                        <a:t> Tình </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hình an ninh chính trị và trật tự an toàn xã hội c</a:t>
                      </a:r>
                      <a:r>
                        <a:rPr lang="en-US" altLang="vi-VN" sz="2400" b="0" kern="1200" dirty="0">
                          <a:solidFill>
                            <a:schemeClr val="dk1"/>
                          </a:solidFill>
                          <a:effectLst/>
                          <a:latin typeface="Times New Roman" panose="02020603050405020304" pitchFamily="18" charset="0"/>
                          <a:ea typeface="+mn-ea"/>
                          <a:cs typeface="Times New Roman" panose="02020603050405020304" pitchFamily="18" charset="0"/>
                        </a:rPr>
                        <a:t>ơ</a:t>
                      </a:r>
                      <a:r>
                        <a:rPr lang="vi-VN" sz="2400" b="0" kern="1200" dirty="0">
                          <a:solidFill>
                            <a:schemeClr val="dk1"/>
                          </a:solidFill>
                          <a:effectLst/>
                          <a:latin typeface="Times New Roman" panose="02020603050405020304" pitchFamily="18" charset="0"/>
                          <a:ea typeface="+mn-ea"/>
                          <a:cs typeface="Times New Roman" panose="02020603050405020304" pitchFamily="18" charset="0"/>
                        </a:rPr>
                        <a:t> bản ổn định</a:t>
                      </a:r>
                      <a:r>
                        <a:rPr lang="vi-VN" sz="2400" b="0" kern="1200">
                          <a:solidFill>
                            <a:schemeClr val="dk1"/>
                          </a:solidFill>
                          <a:effectLst/>
                          <a:latin typeface="Times New Roman" panose="02020603050405020304" pitchFamily="18" charset="0"/>
                          <a:ea typeface="+mn-ea"/>
                          <a:cs typeface="Times New Roman" panose="02020603050405020304" pitchFamily="18" charset="0"/>
                        </a:rPr>
                        <a:t>. </a:t>
                      </a:r>
                      <a:endParaRPr lang="en-US" altLang="en-US" sz="2400" b="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3C0D92A-467E-3F41-0043-586F35EFB2C8}"/>
              </a:ext>
            </a:extLst>
          </p:cNvPr>
          <p:cNvGraphicFramePr>
            <a:graphicFrameLocks noGrp="1"/>
          </p:cNvGraphicFramePr>
          <p:nvPr>
            <p:extLst>
              <p:ext uri="{D42A27DB-BD31-4B8C-83A1-F6EECF244321}">
                <p14:modId xmlns:p14="http://schemas.microsoft.com/office/powerpoint/2010/main" val="208249200"/>
              </p:ext>
            </p:extLst>
          </p:nvPr>
        </p:nvGraphicFramePr>
        <p:xfrm>
          <a:off x="110583" y="1099093"/>
          <a:ext cx="11648098" cy="5503726"/>
        </p:xfrm>
        <a:graphic>
          <a:graphicData uri="http://schemas.openxmlformats.org/drawingml/2006/table">
            <a:tbl>
              <a:tblPr firstRow="1" bandRow="1"/>
              <a:tblGrid>
                <a:gridCol w="11648098">
                  <a:extLst>
                    <a:ext uri="{9D8B030D-6E8A-4147-A177-3AD203B41FA5}">
                      <a16:colId xmlns:a16="http://schemas.microsoft.com/office/drawing/2014/main" val="3655493598"/>
                    </a:ext>
                  </a:extLst>
                </a:gridCol>
              </a:tblGrid>
              <a:tr h="55037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300" b="0" kern="1200" spc="15" dirty="0">
                          <a:solidFill>
                            <a:prstClr val="black">
                              <a:hueOff val="0"/>
                              <a:satOff val="0"/>
                              <a:lumOff val="0"/>
                              <a:alphaOff val="0"/>
                            </a:prstClr>
                          </a:solidFill>
                          <a:effectLst/>
                          <a:latin typeface="Times New Roman" panose="02020603050405020304" pitchFamily="18" charset="0"/>
                          <a:ea typeface="+mn-ea"/>
                          <a:cs typeface="+mn-cs"/>
                        </a:rPr>
                        <a:t>Sản xuất nông nghiệp còn phân tán, thiếu sản phẩm chủ lực đáp ứng yêu cầu sản xuất hàng hóa và xuất khẩu. </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300" b="0" kern="1200" spc="15" dirty="0">
                          <a:solidFill>
                            <a:prstClr val="black">
                              <a:hueOff val="0"/>
                              <a:satOff val="0"/>
                              <a:lumOff val="0"/>
                              <a:alphaOff val="0"/>
                            </a:prstClr>
                          </a:solidFill>
                          <a:effectLst/>
                          <a:latin typeface="Times New Roman" panose="02020603050405020304" pitchFamily="18" charset="0"/>
                          <a:ea typeface="+mn-ea"/>
                          <a:cs typeface="+mn-cs"/>
                        </a:rPr>
                        <a:t>Một số Cụm công nghiệp có hạ tầng kỹ thuật chưa hoàn chỉnh, tiến độ thực hiện còn chậm, thiếu đồng bộ; chưa sẵn sàng đáp ứng thu hút đầu tư sản xuất ở từng địa phương, từng Cụm công nghiệp cụ thể, nhất là các Cụm công nghiệp do các địa phương làm chủ đầu tư.</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300" b="0" kern="1200" spc="15" dirty="0">
                          <a:solidFill>
                            <a:prstClr val="black">
                              <a:hueOff val="0"/>
                              <a:satOff val="0"/>
                              <a:lumOff val="0"/>
                              <a:alphaOff val="0"/>
                            </a:prstClr>
                          </a:solidFill>
                          <a:effectLst/>
                          <a:latin typeface="Times New Roman" panose="02020603050405020304" pitchFamily="18" charset="0"/>
                          <a:ea typeface="+mn-ea"/>
                          <a:cs typeface="+mn-cs"/>
                        </a:rPr>
                        <a:t>Việc chuẩn bị thủ tục đầu tư các dự án trọng điểm của tỉnh bị chậm tiến độ do gặp phải một số vướng mắc các quy hoạch khoáng sản, quy hoạch lâm nghiệp. </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300" b="0" kern="1200" spc="15" dirty="0">
                          <a:solidFill>
                            <a:prstClr val="black">
                              <a:hueOff val="0"/>
                              <a:satOff val="0"/>
                              <a:lumOff val="0"/>
                              <a:alphaOff val="0"/>
                            </a:prstClr>
                          </a:solidFill>
                          <a:effectLst/>
                          <a:latin typeface="Times New Roman" panose="02020603050405020304" pitchFamily="18" charset="0"/>
                          <a:ea typeface="+mn-ea"/>
                          <a:cs typeface="+mn-cs"/>
                        </a:rPr>
                        <a:t>Tình trạng lấn chiếm đất đai, xây dựng trái phép, ô nhiễm môi trường tại một số cụm, điểm công nghiệp... vẫn còn xảy ra ở một số địa phương nhưng chưa được xử lý dứt điểm. </a:t>
                      </a:r>
                    </a:p>
                    <a:p>
                      <a:pPr marL="457200" marR="0" lvl="0" indent="-457200" algn="just" defTabSz="914400" rtl="0" eaLnBrk="1" fontAlgn="auto" latinLnBrk="0" hangingPunct="1">
                        <a:lnSpc>
                          <a:spcPct val="100000"/>
                        </a:lnSpc>
                        <a:spcBef>
                          <a:spcPts val="600"/>
                        </a:spcBef>
                        <a:spcAft>
                          <a:spcPts val="600"/>
                        </a:spcAft>
                        <a:buClrTx/>
                        <a:buSzTx/>
                        <a:buFont typeface="+mj-lt"/>
                        <a:buAutoNum type="arabicPeriod"/>
                        <a:tabLst/>
                        <a:defRPr/>
                      </a:pPr>
                      <a:r>
                        <a:rPr lang="vi-VN" sz="2300" b="0" kern="1200" spc="15" dirty="0">
                          <a:solidFill>
                            <a:prstClr val="black">
                              <a:hueOff val="0"/>
                              <a:satOff val="0"/>
                              <a:lumOff val="0"/>
                              <a:alphaOff val="0"/>
                            </a:prstClr>
                          </a:solidFill>
                          <a:effectLst/>
                          <a:latin typeface="Times New Roman" panose="02020603050405020304" pitchFamily="18" charset="0"/>
                          <a:ea typeface="+mn-ea"/>
                          <a:cs typeface="+mn-cs"/>
                        </a:rPr>
                        <a:t>Sản phẩm du lịch vẫn còn đơn điệu, chất lượng chưa cao; thiếu các khu vui chơi, giải trí quy mô lớn, các trung tâm thương mại, mua sắm cao cấp nên chưa đáp ứng kịp nhu cầu ngày càng đa dạng của du khách</a:t>
                      </a:r>
                      <a:endParaRPr lang="en-US" sz="3200" b="0" kern="1200" spc="-10" dirty="0">
                        <a:solidFill>
                          <a:schemeClr val="tx1"/>
                        </a:solidFill>
                        <a:effectLst/>
                        <a:latin typeface="Times New Roman" panose="02020603050405020304" pitchFamily="18" charset="0"/>
                        <a:ea typeface="+mn-ea"/>
                        <a:cs typeface="+mn-cs"/>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22959"/>
                  </a:ext>
                </a:extLst>
              </a:tr>
            </a:tbl>
          </a:graphicData>
        </a:graphic>
      </p:graphicFrame>
      <p:sp>
        <p:nvSpPr>
          <p:cNvPr id="2" name="TextBox 1">
            <a:extLst>
              <a:ext uri="{FF2B5EF4-FFF2-40B4-BE49-F238E27FC236}">
                <a16:creationId xmlns:a16="http://schemas.microsoft.com/office/drawing/2014/main" id="{7E85904C-0816-BCFE-A790-528F626BBCB7}"/>
              </a:ext>
            </a:extLst>
          </p:cNvPr>
          <p:cNvSpPr txBox="1"/>
          <p:nvPr/>
        </p:nvSpPr>
        <p:spPr>
          <a:xfrm>
            <a:off x="376396" y="302051"/>
            <a:ext cx="11516091" cy="461665"/>
          </a:xfrm>
          <a:prstGeom prst="rect">
            <a:avLst/>
          </a:prstGeom>
          <a:noFill/>
        </p:spPr>
        <p:txBody>
          <a:bodyPr wrap="square">
            <a:spAutoFit/>
          </a:bodyPr>
          <a:lstStyle/>
          <a:p>
            <a:pPr>
              <a:lnSpc>
                <a:spcPct val="100000"/>
              </a:lnSpc>
            </a:pPr>
            <a:r>
              <a:rPr lang="vi-VN" sz="2400" b="1" dirty="0">
                <a:cs typeface="Arial" panose="020B0604020202020204" pitchFamily="34" charset="0"/>
              </a:rPr>
              <a:t>III</a:t>
            </a:r>
            <a:r>
              <a:rPr lang="vi-VN" sz="2400" b="1" dirty="0">
                <a:latin typeface="+mj-lt"/>
                <a:cs typeface="Arial" panose="020B0604020202020204" pitchFamily="34" charset="0"/>
              </a:rPr>
              <a:t> – KHÓ KHĂN, TỒN TẠI, HẠN CHẾ:</a:t>
            </a:r>
          </a:p>
        </p:txBody>
      </p:sp>
    </p:spTree>
    <p:extLst>
      <p:ext uri="{BB962C8B-B14F-4D97-AF65-F5344CB8AC3E}">
        <p14:creationId xmlns:p14="http://schemas.microsoft.com/office/powerpoint/2010/main" val="2729051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1" hidden="1">
            <a:extLst>
              <a:ext uri="{FF2B5EF4-FFF2-40B4-BE49-F238E27FC236}">
                <a16:creationId xmlns:a16="http://schemas.microsoft.com/office/drawing/2014/main" id="{2370DE8C-E81A-4D58-A227-5CD8F3D79F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7" name="Object 1" hidden="1">
                        <a:extLst>
                          <a:ext uri="{FF2B5EF4-FFF2-40B4-BE49-F238E27FC236}">
                            <a16:creationId xmlns:a16="http://schemas.microsoft.com/office/drawing/2014/main" id="{2370DE8C-E81A-4D58-A227-5CD8F3D79F8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7EF3BED-81DF-2DD1-C4B4-7B19AE4E2F47}"/>
              </a:ext>
            </a:extLst>
          </p:cNvPr>
          <p:cNvSpPr/>
          <p:nvPr/>
        </p:nvSpPr>
        <p:spPr>
          <a:xfrm>
            <a:off x="0" y="2131519"/>
            <a:ext cx="5578677" cy="147574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8ED73C0-6DEB-F036-A81D-A84B4FA62951}"/>
              </a:ext>
            </a:extLst>
          </p:cNvPr>
          <p:cNvSpPr/>
          <p:nvPr/>
        </p:nvSpPr>
        <p:spPr>
          <a:xfrm>
            <a:off x="308518" y="2456151"/>
            <a:ext cx="5240573" cy="954107"/>
          </a:xfrm>
          <a:prstGeom prst="rect">
            <a:avLst/>
          </a:prstGeom>
        </p:spPr>
        <p:txBody>
          <a:bodyPr wrap="square">
            <a:spAutoFit/>
          </a:bodyPr>
          <a:lstStyle/>
          <a:p>
            <a:pPr algn="ctr"/>
            <a:r>
              <a:rPr lang="en-US" sz="2800" b="1" spc="-10">
                <a:solidFill>
                  <a:srgbClr val="FF0000"/>
                </a:solidFill>
                <a:latin typeface="Times New Roman" panose="02020603050405020304" pitchFamily="18" charset="0"/>
                <a:cs typeface="Times New Roman" panose="02020603050405020304" pitchFamily="18" charset="0"/>
              </a:rPr>
              <a:t>NHIỆM VỤ TRỌNG TÂM</a:t>
            </a:r>
          </a:p>
          <a:p>
            <a:pPr algn="ctr"/>
            <a:r>
              <a:rPr lang="en-US" sz="2800" b="1" spc="-10">
                <a:solidFill>
                  <a:srgbClr val="FF0000"/>
                </a:solidFill>
                <a:latin typeface="Times New Roman" panose="02020603050405020304" pitchFamily="18" charset="0"/>
                <a:cs typeface="Times New Roman" panose="02020603050405020304" pitchFamily="18" charset="0"/>
              </a:rPr>
              <a:t>6 THÁNG CUỐI NĂM 2025</a:t>
            </a:r>
            <a:endParaRPr lang="en-US" sz="4000" b="1">
              <a:solidFill>
                <a:srgbClr val="FF0000"/>
              </a:solidFill>
              <a:latin typeface="Times New Roman" panose="02020603050405020304" pitchFamily="18" charset="0"/>
              <a:cs typeface="Times New Roman" pitchFamily="18" charset="0"/>
            </a:endParaRPr>
          </a:p>
        </p:txBody>
      </p:sp>
      <p:sp>
        <p:nvSpPr>
          <p:cNvPr id="5" name="Rectangle 4">
            <a:extLst>
              <a:ext uri="{FF2B5EF4-FFF2-40B4-BE49-F238E27FC236}">
                <a16:creationId xmlns:a16="http://schemas.microsoft.com/office/drawing/2014/main" id="{00568357-6F46-CC25-AEB3-C1F680836026}"/>
              </a:ext>
            </a:extLst>
          </p:cNvPr>
          <p:cNvSpPr/>
          <p:nvPr/>
        </p:nvSpPr>
        <p:spPr bwMode="auto">
          <a:xfrm>
            <a:off x="287772" y="1329831"/>
            <a:ext cx="1672658" cy="801687"/>
          </a:xfrm>
          <a:prstGeom prst="rect">
            <a:avLst/>
          </a:prstGeom>
          <a:gradFill flip="none" rotWithShape="1">
            <a:gsLst>
              <a:gs pos="20000">
                <a:srgbClr val="11AFEE">
                  <a:shade val="30000"/>
                  <a:satMod val="115000"/>
                  <a:lumMod val="80000"/>
                </a:srgbClr>
              </a:gs>
              <a:gs pos="100000">
                <a:srgbClr val="11AFEE">
                  <a:shade val="100000"/>
                  <a:satMod val="115000"/>
                </a:srgbClr>
              </a:gs>
            </a:gsLst>
            <a:lin ang="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6" name="Freeform 14">
            <a:extLst>
              <a:ext uri="{FF2B5EF4-FFF2-40B4-BE49-F238E27FC236}">
                <a16:creationId xmlns:a16="http://schemas.microsoft.com/office/drawing/2014/main" id="{9412CF5D-F479-7C1F-DFC6-BDFB9796AB94}"/>
              </a:ext>
            </a:extLst>
          </p:cNvPr>
          <p:cNvSpPr/>
          <p:nvPr/>
        </p:nvSpPr>
        <p:spPr bwMode="auto">
          <a:xfrm>
            <a:off x="1960430" y="473785"/>
            <a:ext cx="1001712" cy="804862"/>
          </a:xfrm>
          <a:custGeom>
            <a:avLst/>
            <a:gdLst>
              <a:gd name="connsiteX0" fmla="*/ 0 w 1009650"/>
              <a:gd name="connsiteY0" fmla="*/ 0 h 819150"/>
              <a:gd name="connsiteX1" fmla="*/ 800100 w 1009650"/>
              <a:gd name="connsiteY1" fmla="*/ 0 h 819150"/>
              <a:gd name="connsiteX2" fmla="*/ 1009650 w 1009650"/>
              <a:gd name="connsiteY2" fmla="*/ 400050 h 819150"/>
              <a:gd name="connsiteX3" fmla="*/ 800100 w 1009650"/>
              <a:gd name="connsiteY3" fmla="*/ 819150 h 819150"/>
              <a:gd name="connsiteX4" fmla="*/ 12700 w 1009650"/>
              <a:gd name="connsiteY4" fmla="*/ 819150 h 819150"/>
              <a:gd name="connsiteX5" fmla="*/ 0 w 1009650"/>
              <a:gd name="connsiteY5" fmla="*/ 0 h 819150"/>
              <a:gd name="connsiteX0" fmla="*/ 0 w 1002506"/>
              <a:gd name="connsiteY0" fmla="*/ 0 h 823912"/>
              <a:gd name="connsiteX1" fmla="*/ 792956 w 1002506"/>
              <a:gd name="connsiteY1" fmla="*/ 4762 h 823912"/>
              <a:gd name="connsiteX2" fmla="*/ 1002506 w 1002506"/>
              <a:gd name="connsiteY2" fmla="*/ 404812 h 823912"/>
              <a:gd name="connsiteX3" fmla="*/ 792956 w 1002506"/>
              <a:gd name="connsiteY3" fmla="*/ 823912 h 823912"/>
              <a:gd name="connsiteX4" fmla="*/ 5556 w 1002506"/>
              <a:gd name="connsiteY4" fmla="*/ 823912 h 823912"/>
              <a:gd name="connsiteX5" fmla="*/ 0 w 1002506"/>
              <a:gd name="connsiteY5" fmla="*/ 0 h 823912"/>
              <a:gd name="connsiteX0" fmla="*/ 0 w 997744"/>
              <a:gd name="connsiteY0" fmla="*/ 1 h 819150"/>
              <a:gd name="connsiteX1" fmla="*/ 788194 w 997744"/>
              <a:gd name="connsiteY1" fmla="*/ 0 h 819150"/>
              <a:gd name="connsiteX2" fmla="*/ 997744 w 997744"/>
              <a:gd name="connsiteY2" fmla="*/ 400050 h 819150"/>
              <a:gd name="connsiteX3" fmla="*/ 788194 w 997744"/>
              <a:gd name="connsiteY3" fmla="*/ 819150 h 819150"/>
              <a:gd name="connsiteX4" fmla="*/ 794 w 997744"/>
              <a:gd name="connsiteY4" fmla="*/ 819150 h 819150"/>
              <a:gd name="connsiteX5" fmla="*/ 0 w 997744"/>
              <a:gd name="connsiteY5" fmla="*/ 1 h 819150"/>
              <a:gd name="connsiteX0" fmla="*/ 3980 w 1001724"/>
              <a:gd name="connsiteY0" fmla="*/ 1 h 819150"/>
              <a:gd name="connsiteX1" fmla="*/ 792174 w 1001724"/>
              <a:gd name="connsiteY1" fmla="*/ 0 h 819150"/>
              <a:gd name="connsiteX2" fmla="*/ 1001724 w 1001724"/>
              <a:gd name="connsiteY2" fmla="*/ 400050 h 819150"/>
              <a:gd name="connsiteX3" fmla="*/ 792174 w 1001724"/>
              <a:gd name="connsiteY3" fmla="*/ 819150 h 819150"/>
              <a:gd name="connsiteX4" fmla="*/ 11 w 1001724"/>
              <a:gd name="connsiteY4" fmla="*/ 797719 h 819150"/>
              <a:gd name="connsiteX5" fmla="*/ 3980 w 1001724"/>
              <a:gd name="connsiteY5" fmla="*/ 1 h 819150"/>
              <a:gd name="connsiteX0" fmla="*/ 3980 w 1001724"/>
              <a:gd name="connsiteY0" fmla="*/ 1 h 804862"/>
              <a:gd name="connsiteX1" fmla="*/ 792174 w 1001724"/>
              <a:gd name="connsiteY1" fmla="*/ 0 h 804862"/>
              <a:gd name="connsiteX2" fmla="*/ 1001724 w 1001724"/>
              <a:gd name="connsiteY2" fmla="*/ 400050 h 804862"/>
              <a:gd name="connsiteX3" fmla="*/ 799318 w 1001724"/>
              <a:gd name="connsiteY3" fmla="*/ 804862 h 804862"/>
              <a:gd name="connsiteX4" fmla="*/ 11 w 1001724"/>
              <a:gd name="connsiteY4" fmla="*/ 797719 h 804862"/>
              <a:gd name="connsiteX5" fmla="*/ 3980 w 1001724"/>
              <a:gd name="connsiteY5" fmla="*/ 1 h 804862"/>
              <a:gd name="connsiteX0" fmla="*/ 0 w 1016794"/>
              <a:gd name="connsiteY0" fmla="*/ 0 h 807242"/>
              <a:gd name="connsiteX1" fmla="*/ 807244 w 1016794"/>
              <a:gd name="connsiteY1" fmla="*/ 2380 h 807242"/>
              <a:gd name="connsiteX2" fmla="*/ 1016794 w 1016794"/>
              <a:gd name="connsiteY2" fmla="*/ 402430 h 807242"/>
              <a:gd name="connsiteX3" fmla="*/ 814388 w 1016794"/>
              <a:gd name="connsiteY3" fmla="*/ 807242 h 807242"/>
              <a:gd name="connsiteX4" fmla="*/ 15081 w 1016794"/>
              <a:gd name="connsiteY4" fmla="*/ 800099 h 807242"/>
              <a:gd name="connsiteX5" fmla="*/ 0 w 1016794"/>
              <a:gd name="connsiteY5" fmla="*/ 0 h 807242"/>
              <a:gd name="connsiteX0" fmla="*/ 3981 w 1001725"/>
              <a:gd name="connsiteY0" fmla="*/ 0 h 807242"/>
              <a:gd name="connsiteX1" fmla="*/ 792175 w 1001725"/>
              <a:gd name="connsiteY1" fmla="*/ 2380 h 807242"/>
              <a:gd name="connsiteX2" fmla="*/ 1001725 w 1001725"/>
              <a:gd name="connsiteY2" fmla="*/ 402430 h 807242"/>
              <a:gd name="connsiteX3" fmla="*/ 799319 w 1001725"/>
              <a:gd name="connsiteY3" fmla="*/ 807242 h 807242"/>
              <a:gd name="connsiteX4" fmla="*/ 12 w 1001725"/>
              <a:gd name="connsiteY4" fmla="*/ 800099 h 807242"/>
              <a:gd name="connsiteX5" fmla="*/ 3981 w 1001725"/>
              <a:gd name="connsiteY5" fmla="*/ 0 h 807242"/>
              <a:gd name="connsiteX0" fmla="*/ 0 w 1007269"/>
              <a:gd name="connsiteY0" fmla="*/ 0 h 807242"/>
              <a:gd name="connsiteX1" fmla="*/ 797719 w 1007269"/>
              <a:gd name="connsiteY1" fmla="*/ 2380 h 807242"/>
              <a:gd name="connsiteX2" fmla="*/ 1007269 w 1007269"/>
              <a:gd name="connsiteY2" fmla="*/ 402430 h 807242"/>
              <a:gd name="connsiteX3" fmla="*/ 804863 w 1007269"/>
              <a:gd name="connsiteY3" fmla="*/ 807242 h 807242"/>
              <a:gd name="connsiteX4" fmla="*/ 5556 w 1007269"/>
              <a:gd name="connsiteY4" fmla="*/ 800099 h 807242"/>
              <a:gd name="connsiteX5" fmla="*/ 0 w 1007269"/>
              <a:gd name="connsiteY5" fmla="*/ 0 h 807242"/>
              <a:gd name="connsiteX0" fmla="*/ 1611 w 1001736"/>
              <a:gd name="connsiteY0" fmla="*/ 2383 h 804862"/>
              <a:gd name="connsiteX1" fmla="*/ 792186 w 1001736"/>
              <a:gd name="connsiteY1" fmla="*/ 0 h 804862"/>
              <a:gd name="connsiteX2" fmla="*/ 1001736 w 1001736"/>
              <a:gd name="connsiteY2" fmla="*/ 400050 h 804862"/>
              <a:gd name="connsiteX3" fmla="*/ 799330 w 1001736"/>
              <a:gd name="connsiteY3" fmla="*/ 804862 h 804862"/>
              <a:gd name="connsiteX4" fmla="*/ 23 w 1001736"/>
              <a:gd name="connsiteY4" fmla="*/ 797719 h 804862"/>
              <a:gd name="connsiteX5" fmla="*/ 1611 w 1001736"/>
              <a:gd name="connsiteY5" fmla="*/ 2383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736" h="804862">
                <a:moveTo>
                  <a:pt x="1611" y="2383"/>
                </a:moveTo>
                <a:lnTo>
                  <a:pt x="792186" y="0"/>
                </a:lnTo>
                <a:lnTo>
                  <a:pt x="1001736" y="400050"/>
                </a:lnTo>
                <a:lnTo>
                  <a:pt x="799330" y="804862"/>
                </a:lnTo>
                <a:lnTo>
                  <a:pt x="23" y="797719"/>
                </a:lnTo>
                <a:cubicBezTo>
                  <a:pt x="-242" y="524669"/>
                  <a:pt x="1876" y="275433"/>
                  <a:pt x="1611" y="2383"/>
                </a:cubicBezTo>
                <a:close/>
              </a:path>
            </a:pathLst>
          </a:custGeom>
          <a:solidFill>
            <a:srgbClr val="11AFEE"/>
          </a:soli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8" name="TextBox 42">
            <a:extLst>
              <a:ext uri="{FF2B5EF4-FFF2-40B4-BE49-F238E27FC236}">
                <a16:creationId xmlns:a16="http://schemas.microsoft.com/office/drawing/2014/main" id="{DD9DC42D-6B32-D0D8-CA99-BF990F83F37A}"/>
              </a:ext>
            </a:extLst>
          </p:cNvPr>
          <p:cNvSpPr txBox="1">
            <a:spLocks noChangeArrowheads="1"/>
          </p:cNvSpPr>
          <p:nvPr/>
        </p:nvSpPr>
        <p:spPr bwMode="auto">
          <a:xfrm>
            <a:off x="1987419" y="512769"/>
            <a:ext cx="84189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defRPr/>
            </a:pPr>
            <a:r>
              <a:rPr lang="en-US" sz="3600" b="1" kern="0">
                <a:solidFill>
                  <a:srgbClr val="FFFF00"/>
                </a:solidFill>
                <a:latin typeface="Verdana" pitchFamily="34" charset="0"/>
              </a:rPr>
              <a:t>02</a:t>
            </a:r>
          </a:p>
        </p:txBody>
      </p:sp>
      <p:sp>
        <p:nvSpPr>
          <p:cNvPr id="9" name="Freeform 17">
            <a:extLst>
              <a:ext uri="{FF2B5EF4-FFF2-40B4-BE49-F238E27FC236}">
                <a16:creationId xmlns:a16="http://schemas.microsoft.com/office/drawing/2014/main" id="{AEB693ED-476B-E950-769B-2EB75A7D8DE8}"/>
              </a:ext>
            </a:extLst>
          </p:cNvPr>
          <p:cNvSpPr/>
          <p:nvPr/>
        </p:nvSpPr>
        <p:spPr bwMode="auto">
          <a:xfrm>
            <a:off x="0" y="473785"/>
            <a:ext cx="1960430" cy="1639977"/>
          </a:xfrm>
          <a:custGeom>
            <a:avLst/>
            <a:gdLst>
              <a:gd name="connsiteX0" fmla="*/ 0 w 3657600"/>
              <a:gd name="connsiteY0" fmla="*/ 2610464 h 2610464"/>
              <a:gd name="connsiteX1" fmla="*/ 0 w 3657600"/>
              <a:gd name="connsiteY1" fmla="*/ 1828800 h 2610464"/>
              <a:gd name="connsiteX2" fmla="*/ 3657600 w 3657600"/>
              <a:gd name="connsiteY2" fmla="*/ 0 h 2610464"/>
              <a:gd name="connsiteX3" fmla="*/ 3657600 w 3657600"/>
              <a:gd name="connsiteY3" fmla="*/ 796413 h 2610464"/>
              <a:gd name="connsiteX4" fmla="*/ 0 w 3657600"/>
              <a:gd name="connsiteY4" fmla="*/ 2610464 h 2610464"/>
              <a:gd name="connsiteX0" fmla="*/ 4762 w 3657600"/>
              <a:gd name="connsiteY0" fmla="*/ 2629514 h 2629514"/>
              <a:gd name="connsiteX1" fmla="*/ 0 w 3657600"/>
              <a:gd name="connsiteY1" fmla="*/ 1828800 h 2629514"/>
              <a:gd name="connsiteX2" fmla="*/ 3657600 w 3657600"/>
              <a:gd name="connsiteY2" fmla="*/ 0 h 2629514"/>
              <a:gd name="connsiteX3" fmla="*/ 3657600 w 3657600"/>
              <a:gd name="connsiteY3" fmla="*/ 796413 h 2629514"/>
              <a:gd name="connsiteX4" fmla="*/ 4762 w 3657600"/>
              <a:gd name="connsiteY4" fmla="*/ 2629514 h 2629514"/>
              <a:gd name="connsiteX0" fmla="*/ 137 w 3667263"/>
              <a:gd name="connsiteY0" fmla="*/ 2624751 h 2624751"/>
              <a:gd name="connsiteX1" fmla="*/ 9663 w 3667263"/>
              <a:gd name="connsiteY1" fmla="*/ 1828800 h 2624751"/>
              <a:gd name="connsiteX2" fmla="*/ 3667263 w 3667263"/>
              <a:gd name="connsiteY2" fmla="*/ 0 h 2624751"/>
              <a:gd name="connsiteX3" fmla="*/ 3667263 w 3667263"/>
              <a:gd name="connsiteY3" fmla="*/ 796413 h 2624751"/>
              <a:gd name="connsiteX4" fmla="*/ 137 w 3667263"/>
              <a:gd name="connsiteY4" fmla="*/ 2624751 h 2624751"/>
              <a:gd name="connsiteX0" fmla="*/ 4761 w 3657600"/>
              <a:gd name="connsiteY0" fmla="*/ 2634276 h 2634276"/>
              <a:gd name="connsiteX1" fmla="*/ 0 w 3657600"/>
              <a:gd name="connsiteY1" fmla="*/ 1828800 h 2634276"/>
              <a:gd name="connsiteX2" fmla="*/ 3657600 w 3657600"/>
              <a:gd name="connsiteY2" fmla="*/ 0 h 2634276"/>
              <a:gd name="connsiteX3" fmla="*/ 3657600 w 3657600"/>
              <a:gd name="connsiteY3" fmla="*/ 796413 h 2634276"/>
              <a:gd name="connsiteX4" fmla="*/ 4761 w 3657600"/>
              <a:gd name="connsiteY4" fmla="*/ 2634276 h 2634276"/>
              <a:gd name="connsiteX0" fmla="*/ 459 w 3653298"/>
              <a:gd name="connsiteY0" fmla="*/ 2634276 h 2634276"/>
              <a:gd name="connsiteX1" fmla="*/ 460 w 3653298"/>
              <a:gd name="connsiteY1" fmla="*/ 1828800 h 2634276"/>
              <a:gd name="connsiteX2" fmla="*/ 3653298 w 3653298"/>
              <a:gd name="connsiteY2" fmla="*/ 0 h 2634276"/>
              <a:gd name="connsiteX3" fmla="*/ 3653298 w 3653298"/>
              <a:gd name="connsiteY3" fmla="*/ 796413 h 2634276"/>
              <a:gd name="connsiteX4" fmla="*/ 459 w 3653298"/>
              <a:gd name="connsiteY4" fmla="*/ 2634276 h 2634276"/>
              <a:gd name="connsiteX0" fmla="*/ 1 w 3652840"/>
              <a:gd name="connsiteY0" fmla="*/ 2634276 h 2634276"/>
              <a:gd name="connsiteX1" fmla="*/ 2299608 w 3652840"/>
              <a:gd name="connsiteY1" fmla="*/ 683740 h 2634276"/>
              <a:gd name="connsiteX2" fmla="*/ 3652840 w 3652840"/>
              <a:gd name="connsiteY2" fmla="*/ 0 h 2634276"/>
              <a:gd name="connsiteX3" fmla="*/ 3652840 w 3652840"/>
              <a:gd name="connsiteY3" fmla="*/ 796413 h 2634276"/>
              <a:gd name="connsiteX4" fmla="*/ 1 w 3652840"/>
              <a:gd name="connsiteY4" fmla="*/ 2634276 h 2634276"/>
              <a:gd name="connsiteX0" fmla="*/ 0 w 3652839"/>
              <a:gd name="connsiteY0" fmla="*/ 2634276 h 2634276"/>
              <a:gd name="connsiteX1" fmla="*/ 2299607 w 3652839"/>
              <a:gd name="connsiteY1" fmla="*/ 683740 h 2634276"/>
              <a:gd name="connsiteX2" fmla="*/ 3652839 w 3652839"/>
              <a:gd name="connsiteY2" fmla="*/ 0 h 2634276"/>
              <a:gd name="connsiteX3" fmla="*/ 3652839 w 3652839"/>
              <a:gd name="connsiteY3" fmla="*/ 796413 h 2634276"/>
              <a:gd name="connsiteX4" fmla="*/ 0 w 3652839"/>
              <a:gd name="connsiteY4" fmla="*/ 2634276 h 2634276"/>
              <a:gd name="connsiteX0" fmla="*/ 0 w 1672869"/>
              <a:gd name="connsiteY0" fmla="*/ 1640359 h 1640359"/>
              <a:gd name="connsiteX1" fmla="*/ 319637 w 1672869"/>
              <a:gd name="connsiteY1" fmla="*/ 683740 h 1640359"/>
              <a:gd name="connsiteX2" fmla="*/ 1672869 w 1672869"/>
              <a:gd name="connsiteY2" fmla="*/ 0 h 1640359"/>
              <a:gd name="connsiteX3" fmla="*/ 1672869 w 1672869"/>
              <a:gd name="connsiteY3" fmla="*/ 796413 h 1640359"/>
              <a:gd name="connsiteX4" fmla="*/ 0 w 1672869"/>
              <a:gd name="connsiteY4" fmla="*/ 1640359 h 1640359"/>
              <a:gd name="connsiteX0" fmla="*/ 8837 w 1681706"/>
              <a:gd name="connsiteY0" fmla="*/ 1640359 h 1640359"/>
              <a:gd name="connsiteX1" fmla="*/ 0 w 1681706"/>
              <a:gd name="connsiteY1" fmla="*/ 861495 h 1640359"/>
              <a:gd name="connsiteX2" fmla="*/ 1681706 w 1681706"/>
              <a:gd name="connsiteY2" fmla="*/ 0 h 1640359"/>
              <a:gd name="connsiteX3" fmla="*/ 1681706 w 1681706"/>
              <a:gd name="connsiteY3" fmla="*/ 796413 h 1640359"/>
              <a:gd name="connsiteX4" fmla="*/ 8837 w 1681706"/>
              <a:gd name="connsiteY4" fmla="*/ 1640359 h 1640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706" h="1640359">
                <a:moveTo>
                  <a:pt x="8837" y="1640359"/>
                </a:moveTo>
                <a:cubicBezTo>
                  <a:pt x="5891" y="1380738"/>
                  <a:pt x="2946" y="1121116"/>
                  <a:pt x="0" y="861495"/>
                </a:cubicBezTo>
                <a:lnTo>
                  <a:pt x="1681706" y="0"/>
                </a:lnTo>
                <a:lnTo>
                  <a:pt x="1681706" y="796413"/>
                </a:lnTo>
                <a:lnTo>
                  <a:pt x="8837" y="1640359"/>
                </a:lnTo>
                <a:close/>
              </a:path>
            </a:pathLst>
          </a:custGeom>
          <a:gradFill flip="none" rotWithShape="1">
            <a:gsLst>
              <a:gs pos="0">
                <a:srgbClr val="11AFEE">
                  <a:lumMod val="80000"/>
                </a:srgbClr>
              </a:gs>
              <a:gs pos="35000">
                <a:srgbClr val="11AFEE">
                  <a:shade val="67500"/>
                  <a:satMod val="115000"/>
                </a:srgbClr>
              </a:gs>
              <a:gs pos="70000">
                <a:srgbClr val="11AFEE">
                  <a:shade val="100000"/>
                  <a:satMod val="115000"/>
                </a:srgbClr>
              </a:gs>
            </a:gsLst>
            <a:lin ang="8100000" scaled="1"/>
            <a:tileRect/>
          </a:gradFill>
          <a:ln w="3175" cap="flat" cmpd="sng" algn="ctr">
            <a:noFill/>
            <a:prstDash val="solid"/>
          </a:ln>
          <a:effectLst/>
        </p:spPr>
        <p:txBody>
          <a:bodyPr anchor="ctr"/>
          <a:lstStyle/>
          <a:p>
            <a:pPr algn="ctr">
              <a:defRPr/>
            </a:pPr>
            <a:endParaRPr lang="en-US" kern="0">
              <a:solidFill>
                <a:srgbClr val="FFFFFF"/>
              </a:solidFill>
              <a:latin typeface="Arial"/>
            </a:endParaRPr>
          </a:p>
        </p:txBody>
      </p:sp>
      <p:sp>
        <p:nvSpPr>
          <p:cNvPr id="10" name="Rectangle 9">
            <a:extLst>
              <a:ext uri="{FF2B5EF4-FFF2-40B4-BE49-F238E27FC236}">
                <a16:creationId xmlns:a16="http://schemas.microsoft.com/office/drawing/2014/main" id="{AB93E868-C3B5-B18D-8957-E69A45CFF9DE}"/>
              </a:ext>
            </a:extLst>
          </p:cNvPr>
          <p:cNvSpPr/>
          <p:nvPr/>
        </p:nvSpPr>
        <p:spPr>
          <a:xfrm>
            <a:off x="480719" y="904306"/>
            <a:ext cx="1313181" cy="646331"/>
          </a:xfrm>
          <a:prstGeom prst="rect">
            <a:avLst/>
          </a:prstGeom>
        </p:spPr>
        <p:txBody>
          <a:bodyPr wrap="none">
            <a:spAutoFit/>
            <a:scene3d>
              <a:camera prst="perspectiveContrastingRightFacing">
                <a:rot lat="1584000" lon="19024694" rev="232106"/>
              </a:camera>
              <a:lightRig rig="threePt" dir="t"/>
            </a:scene3d>
          </a:bodyPr>
          <a:lstStyle/>
          <a:p>
            <a:pPr algn="ctr">
              <a:defRPr/>
            </a:pPr>
            <a:r>
              <a:rPr lang="en-US" sz="3600" b="1" kern="0">
                <a:solidFill>
                  <a:srgbClr val="FFFF00"/>
                </a:solidFill>
                <a:effectLst>
                  <a:glow rad="114300">
                    <a:srgbClr val="095979">
                      <a:alpha val="80000"/>
                    </a:srgbClr>
                  </a:glow>
                </a:effectLst>
                <a:latin typeface="Arial" pitchFamily="34" charset="0"/>
                <a:cs typeface="Arial" pitchFamily="34" charset="0"/>
              </a:rPr>
              <a:t>Phần</a:t>
            </a:r>
          </a:p>
        </p:txBody>
      </p:sp>
      <p:pic>
        <p:nvPicPr>
          <p:cNvPr id="12" name="Picture 11" descr="A stone structure on a hill&#10;&#10;Description automatically generated">
            <a:extLst>
              <a:ext uri="{FF2B5EF4-FFF2-40B4-BE49-F238E27FC236}">
                <a16:creationId xmlns:a16="http://schemas.microsoft.com/office/drawing/2014/main" id="{01FAFA2F-0A0A-6D16-AC35-872D4668DE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5666" y="0"/>
            <a:ext cx="6586334" cy="6858000"/>
          </a:xfrm>
          <a:prstGeom prst="rect">
            <a:avLst/>
          </a:prstGeom>
        </p:spPr>
      </p:pic>
    </p:spTree>
    <p:extLst>
      <p:ext uri="{BB962C8B-B14F-4D97-AF65-F5344CB8AC3E}">
        <p14:creationId xmlns:p14="http://schemas.microsoft.com/office/powerpoint/2010/main" val="3898226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D82C0-8207-B09B-9C0B-2B4F99B777B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C3ADC11A-98B2-A28F-91B4-74B0369EC202}"/>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C818D3E-9732-99C0-84C6-857916A8F4E8}"/>
              </a:ext>
            </a:extLst>
          </p:cNvPr>
          <p:cNvSpPr txBox="1"/>
          <p:nvPr/>
        </p:nvSpPr>
        <p:spPr>
          <a:xfrm>
            <a:off x="429140" y="98498"/>
            <a:ext cx="9851451" cy="461665"/>
          </a:xfrm>
          <a:prstGeom prst="rect">
            <a:avLst/>
          </a:prstGeom>
          <a:noFill/>
        </p:spPr>
        <p:txBody>
          <a:bodyPr wrap="square">
            <a:spAutoFit/>
          </a:bodyPr>
          <a:lstStyle/>
          <a:p>
            <a:pPr>
              <a:lnSpc>
                <a:spcPct val="100000"/>
              </a:lnSpc>
            </a:pPr>
            <a:r>
              <a:rPr lang="en-US" sz="2400" b="1">
                <a:latin typeface="Times New Roman" panose="02020603050405020304" pitchFamily="18" charset="0"/>
                <a:cs typeface="Times New Roman" panose="02020603050405020304" pitchFamily="18" charset="0"/>
              </a:rPr>
              <a:t>I. KỊCH BẢN TĂNG TRƯỞNG GRDP NĂM 2025</a:t>
            </a:r>
            <a:endParaRPr lang="vi-VN" sz="24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B649B0F-54AE-33D8-1EF3-E7DDCB8D197F}"/>
              </a:ext>
            </a:extLst>
          </p:cNvPr>
          <p:cNvGraphicFramePr>
            <a:graphicFrameLocks noGrp="1"/>
          </p:cNvGraphicFramePr>
          <p:nvPr>
            <p:extLst>
              <p:ext uri="{D42A27DB-BD31-4B8C-83A1-F6EECF244321}">
                <p14:modId xmlns:p14="http://schemas.microsoft.com/office/powerpoint/2010/main" val="2778553564"/>
              </p:ext>
            </p:extLst>
          </p:nvPr>
        </p:nvGraphicFramePr>
        <p:xfrm>
          <a:off x="239281" y="680197"/>
          <a:ext cx="11743612" cy="5922620"/>
        </p:xfrm>
        <a:graphic>
          <a:graphicData uri="http://schemas.openxmlformats.org/drawingml/2006/table">
            <a:tbl>
              <a:tblPr firstRow="1" firstCol="1" bandRow="1"/>
              <a:tblGrid>
                <a:gridCol w="882938">
                  <a:extLst>
                    <a:ext uri="{9D8B030D-6E8A-4147-A177-3AD203B41FA5}">
                      <a16:colId xmlns:a16="http://schemas.microsoft.com/office/drawing/2014/main" val="3296771855"/>
                    </a:ext>
                  </a:extLst>
                </a:gridCol>
                <a:gridCol w="4246791">
                  <a:extLst>
                    <a:ext uri="{9D8B030D-6E8A-4147-A177-3AD203B41FA5}">
                      <a16:colId xmlns:a16="http://schemas.microsoft.com/office/drawing/2014/main" val="1614863643"/>
                    </a:ext>
                  </a:extLst>
                </a:gridCol>
                <a:gridCol w="1325918">
                  <a:extLst>
                    <a:ext uri="{9D8B030D-6E8A-4147-A177-3AD203B41FA5}">
                      <a16:colId xmlns:a16="http://schemas.microsoft.com/office/drawing/2014/main" val="283905930"/>
                    </a:ext>
                  </a:extLst>
                </a:gridCol>
                <a:gridCol w="1368689">
                  <a:extLst>
                    <a:ext uri="{9D8B030D-6E8A-4147-A177-3AD203B41FA5}">
                      <a16:colId xmlns:a16="http://schemas.microsoft.com/office/drawing/2014/main" val="3528404432"/>
                    </a:ext>
                  </a:extLst>
                </a:gridCol>
                <a:gridCol w="1368689">
                  <a:extLst>
                    <a:ext uri="{9D8B030D-6E8A-4147-A177-3AD203B41FA5}">
                      <a16:colId xmlns:a16="http://schemas.microsoft.com/office/drawing/2014/main" val="3624390788"/>
                    </a:ext>
                  </a:extLst>
                </a:gridCol>
                <a:gridCol w="1280294">
                  <a:extLst>
                    <a:ext uri="{9D8B030D-6E8A-4147-A177-3AD203B41FA5}">
                      <a16:colId xmlns:a16="http://schemas.microsoft.com/office/drawing/2014/main" val="1488301639"/>
                    </a:ext>
                  </a:extLst>
                </a:gridCol>
                <a:gridCol w="1046476">
                  <a:extLst>
                    <a:ext uri="{9D8B030D-6E8A-4147-A177-3AD203B41FA5}">
                      <a16:colId xmlns:a16="http://schemas.microsoft.com/office/drawing/2014/main" val="3304995726"/>
                    </a:ext>
                  </a:extLst>
                </a:gridCol>
                <a:gridCol w="223817">
                  <a:extLst>
                    <a:ext uri="{9D8B030D-6E8A-4147-A177-3AD203B41FA5}">
                      <a16:colId xmlns:a16="http://schemas.microsoft.com/office/drawing/2014/main" val="1579031603"/>
                    </a:ext>
                  </a:extLst>
                </a:gridCol>
              </a:tblGrid>
              <a:tr h="349664">
                <a:tc rowSpan="3">
                  <a:txBody>
                    <a:bodyPr/>
                    <a:lstStyle/>
                    <a:p>
                      <a:pPr algn="ctr">
                        <a:buNone/>
                      </a:pPr>
                      <a:r>
                        <a:rPr lang="en-US" sz="2000" b="1">
                          <a:effectLst/>
                          <a:latin typeface="Times New Roman" panose="02020603050405020304" pitchFamily="18" charset="0"/>
                          <a:ea typeface="Times New Roman" panose="02020603050405020304" pitchFamily="18" charset="0"/>
                        </a:rPr>
                        <a:t>STT</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pPr algn="ctr">
                        <a:buNone/>
                      </a:pPr>
                      <a:r>
                        <a:rPr lang="en-US" sz="2000" b="1">
                          <a:effectLst/>
                          <a:latin typeface="Times New Roman" panose="02020603050405020304" pitchFamily="18" charset="0"/>
                          <a:ea typeface="Times New Roman" panose="02020603050405020304" pitchFamily="18" charset="0"/>
                        </a:rPr>
                        <a:t>Ngành kinh tế</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5">
                  <a:txBody>
                    <a:bodyPr/>
                    <a:lstStyle/>
                    <a:p>
                      <a:pPr algn="ctr">
                        <a:buNone/>
                      </a:pPr>
                      <a:r>
                        <a:rPr lang="en-US" sz="2000" b="1">
                          <a:effectLst/>
                          <a:latin typeface="Times New Roman" panose="02020603050405020304" pitchFamily="18" charset="0"/>
                          <a:ea typeface="Times New Roman" panose="02020603050405020304" pitchFamily="18" charset="0"/>
                        </a:rPr>
                        <a:t>Kịch bản tăng trưởng GRDP năm 2025</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hMerge="1">
                  <a:txBody>
                    <a:bodyPr/>
                    <a:lstStyle/>
                    <a:p>
                      <a:endParaRPr lang="vi-VN"/>
                    </a:p>
                  </a:txBody>
                  <a:tcPr>
                    <a:lnL w="12700" cap="flat" cmpd="sng" algn="ctr">
                      <a:solidFill>
                        <a:srgbClr val="000000"/>
                      </a:solidFill>
                      <a:prstDash val="solid"/>
                      <a:round/>
                      <a:headEnd type="none" w="med" len="med"/>
                      <a:tailEnd type="none" w="med" len="med"/>
                    </a:lnL>
                  </a:tcPr>
                </a:tc>
                <a:tc hMerge="1">
                  <a:txBody>
                    <a:bodyPr/>
                    <a:lstStyle/>
                    <a:p>
                      <a:endParaRPr lang="vi-VN"/>
                    </a:p>
                  </a:txBody>
                  <a:tcPr/>
                </a:tc>
                <a:tc>
                  <a:txBody>
                    <a:bodyPr/>
                    <a:lstStyle/>
                    <a:p>
                      <a:pPr>
                        <a:buNone/>
                      </a:pPr>
                      <a:r>
                        <a:rPr lang="vi-VN" sz="13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25513235"/>
                  </a:ext>
                </a:extLst>
              </a:tr>
              <a:tr h="525359">
                <a:tc vMerge="1">
                  <a:txBody>
                    <a:bodyPr/>
                    <a:lstStyle/>
                    <a:p>
                      <a:endParaRPr lang="vi-VN"/>
                    </a:p>
                  </a:txBody>
                  <a:tcPr/>
                </a:tc>
                <a:tc vMerge="1">
                  <a:txBody>
                    <a:bodyPr/>
                    <a:lstStyle/>
                    <a:p>
                      <a:endParaRPr lang="vi-VN"/>
                    </a:p>
                  </a:txBody>
                  <a:tcPr/>
                </a:tc>
                <a:tc rowSpan="2">
                  <a:txBody>
                    <a:bodyPr/>
                    <a:lstStyle/>
                    <a:p>
                      <a:pPr algn="ctr">
                        <a:buNone/>
                      </a:pPr>
                      <a:r>
                        <a:rPr lang="en-US" sz="2000" b="1">
                          <a:effectLst/>
                          <a:latin typeface="Times New Roman" panose="02020603050405020304" pitchFamily="18" charset="0"/>
                          <a:ea typeface="Times New Roman" panose="02020603050405020304" pitchFamily="18" charset="0"/>
                        </a:rPr>
                        <a:t>Thực hiện Quý I</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buNone/>
                      </a:pPr>
                      <a:r>
                        <a:rPr lang="en-US" sz="2000" b="1">
                          <a:effectLst/>
                          <a:latin typeface="Times New Roman" panose="02020603050405020304" pitchFamily="18" charset="0"/>
                          <a:ea typeface="Times New Roman" panose="02020603050405020304" pitchFamily="18" charset="0"/>
                        </a:rPr>
                        <a:t>Ước Quý II</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buNone/>
                      </a:pPr>
                      <a:r>
                        <a:rPr lang="en-US" sz="2000" b="1">
                          <a:effectLst/>
                          <a:latin typeface="Times New Roman" panose="02020603050405020304" pitchFamily="18" charset="0"/>
                          <a:ea typeface="Times New Roman" panose="02020603050405020304" pitchFamily="18" charset="0"/>
                        </a:rPr>
                        <a:t>Ước 6 tháng</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buNone/>
                      </a:pPr>
                      <a:r>
                        <a:rPr lang="en-US" sz="2000" b="1">
                          <a:effectLst/>
                          <a:latin typeface="Times New Roman" panose="02020603050405020304" pitchFamily="18" charset="0"/>
                          <a:ea typeface="Times New Roman" panose="02020603050405020304" pitchFamily="18" charset="0"/>
                        </a:rPr>
                        <a:t>Kế hoạch 6 tháng cuối năm</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rowSpan="2">
                  <a:txBody>
                    <a:bodyPr/>
                    <a:lstStyle/>
                    <a:p>
                      <a:pPr algn="ctr">
                        <a:buNone/>
                      </a:pPr>
                      <a:r>
                        <a:rPr lang="en-US" sz="2000" b="1">
                          <a:effectLst/>
                          <a:latin typeface="Times New Roman" panose="02020603050405020304" pitchFamily="18" charset="0"/>
                          <a:ea typeface="Times New Roman" panose="02020603050405020304" pitchFamily="18" charset="0"/>
                        </a:rPr>
                        <a:t>Cả năm</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vi-VN" sz="1300">
                          <a:effectLst/>
                          <a:latin typeface="Times New Roman" panose="02020603050405020304" pitchFamily="18" charset="0"/>
                          <a:ea typeface="Times New Roman" panose="02020603050405020304" pitchFamily="18" charset="0"/>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095358179"/>
                  </a:ext>
                </a:extLst>
              </a:tr>
              <a:tr h="828369">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endParaRPr lang="vi-VN" sz="1000">
                        <a:effectLst/>
                        <a:latin typeface="Times New Roman" panose="02020603050405020304" pitchFamily="18" charset="0"/>
                      </a:endParaRPr>
                    </a:p>
                  </a:txBody>
                  <a:tcPr marL="68564" marR="68564" marT="0" marB="0" anchor="b">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470330146"/>
                  </a:ext>
                </a:extLst>
              </a:tr>
              <a:tr h="595120">
                <a:tc>
                  <a:txBody>
                    <a:bodyPr/>
                    <a:lstStyle/>
                    <a:p>
                      <a:pPr algn="ctr">
                        <a:buNone/>
                      </a:pPr>
                      <a:r>
                        <a:rPr lang="en-US" sz="2000" b="1" i="1">
                          <a:effectLst/>
                          <a:latin typeface="Times New Roman" panose="02020603050405020304" pitchFamily="18" charset="0"/>
                          <a:ea typeface="Times New Roman" panose="02020603050405020304" pitchFamily="18" charset="0"/>
                        </a:rPr>
                        <a:t> </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b="1">
                          <a:effectLst/>
                          <a:latin typeface="Times New Roman" panose="02020603050405020304" pitchFamily="18" charset="0"/>
                          <a:ea typeface="Times New Roman" panose="02020603050405020304" pitchFamily="18" charset="0"/>
                        </a:rPr>
                        <a:t>Tốc độ tăng GRDP</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1">
                          <a:effectLst/>
                          <a:latin typeface="Times New Roman" panose="02020603050405020304" pitchFamily="18" charset="0"/>
                          <a:ea typeface="Times New Roman" panose="02020603050405020304" pitchFamily="18" charset="0"/>
                        </a:rPr>
                        <a:t>7,51</a:t>
                      </a:r>
                      <a:endParaRPr lang="vi-VN"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8,61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8,1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8,9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8,5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249689856"/>
                  </a:ext>
                </a:extLst>
              </a:tr>
              <a:tr h="684687">
                <a:tc>
                  <a:txBody>
                    <a:bodyPr/>
                    <a:lstStyle/>
                    <a:p>
                      <a:pPr algn="ctr">
                        <a:buNone/>
                      </a:pPr>
                      <a:r>
                        <a:rPr lang="en-US" sz="2000" b="1">
                          <a:effectLst/>
                          <a:latin typeface="Times New Roman" panose="02020603050405020304" pitchFamily="18" charset="0"/>
                          <a:ea typeface="Times New Roman" panose="02020603050405020304" pitchFamily="18" charset="0"/>
                        </a:rPr>
                        <a:t>1</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b="1">
                          <a:effectLst/>
                          <a:latin typeface="Times New Roman" panose="02020603050405020304" pitchFamily="18" charset="0"/>
                          <a:ea typeface="Times New Roman" panose="02020603050405020304" pitchFamily="18" charset="0"/>
                        </a:rPr>
                        <a:t>Nông, lâm nghiệp và thuỷ sản</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1">
                          <a:effectLst/>
                          <a:latin typeface="Times New Roman" panose="02020603050405020304" pitchFamily="18" charset="0"/>
                          <a:ea typeface="Times New Roman" panose="02020603050405020304" pitchFamily="18" charset="0"/>
                        </a:rPr>
                        <a:t>3,43</a:t>
                      </a:r>
                      <a:endParaRPr lang="vi-VN"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3,24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3,3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3,4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070452798"/>
                  </a:ext>
                </a:extLst>
              </a:tr>
              <a:tr h="684687">
                <a:tc>
                  <a:txBody>
                    <a:bodyPr/>
                    <a:lstStyle/>
                    <a:p>
                      <a:pPr algn="ctr">
                        <a:buNone/>
                      </a:pPr>
                      <a:r>
                        <a:rPr lang="en-US" sz="2000" b="1">
                          <a:effectLst/>
                          <a:latin typeface="Times New Roman" panose="02020603050405020304" pitchFamily="18" charset="0"/>
                          <a:ea typeface="Times New Roman" panose="02020603050405020304" pitchFamily="18" charset="0"/>
                        </a:rPr>
                        <a:t>2</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b="1">
                          <a:effectLst/>
                          <a:latin typeface="Times New Roman" panose="02020603050405020304" pitchFamily="18" charset="0"/>
                          <a:ea typeface="Times New Roman" panose="02020603050405020304" pitchFamily="18" charset="0"/>
                        </a:rPr>
                        <a:t>Công nghiệp và xây dựng</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1">
                          <a:effectLst/>
                          <a:latin typeface="Times New Roman" panose="02020603050405020304" pitchFamily="18" charset="0"/>
                          <a:ea typeface="Times New Roman" panose="02020603050405020304" pitchFamily="18" charset="0"/>
                        </a:rPr>
                        <a:t>10,96</a:t>
                      </a:r>
                      <a:endParaRPr lang="vi-VN"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11,77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11,7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96477612"/>
                  </a:ext>
                </a:extLst>
              </a:tr>
              <a:tr h="562391">
                <a:tc>
                  <a:txBody>
                    <a:bodyPr/>
                    <a:lstStyle/>
                    <a:p>
                      <a:pPr algn="ctr">
                        <a:buNone/>
                      </a:pPr>
                      <a:r>
                        <a:rPr lang="en-US" sz="2000" i="1">
                          <a:effectLst/>
                          <a:latin typeface="Times New Roman" panose="02020603050405020304" pitchFamily="18" charset="0"/>
                          <a:ea typeface="Times New Roman" panose="02020603050405020304" pitchFamily="18" charset="0"/>
                        </a:rPr>
                        <a:t>a)</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i="1">
                          <a:effectLst/>
                          <a:latin typeface="Times New Roman" panose="02020603050405020304" pitchFamily="18" charset="0"/>
                          <a:ea typeface="Times New Roman" panose="02020603050405020304" pitchFamily="18" charset="0"/>
                        </a:rPr>
                        <a:t>Công nghiệp</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0" i="1">
                          <a:effectLst/>
                          <a:latin typeface="Times New Roman" panose="02020603050405020304" pitchFamily="18" charset="0"/>
                          <a:ea typeface="Times New Roman" panose="02020603050405020304" pitchFamily="18" charset="0"/>
                        </a:rPr>
                        <a:t>10,70</a:t>
                      </a:r>
                      <a:endParaRPr lang="vi-VN" sz="2000" b="0" i="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11,91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846269573"/>
                  </a:ext>
                </a:extLst>
              </a:tr>
              <a:tr h="486603">
                <a:tc>
                  <a:txBody>
                    <a:bodyPr/>
                    <a:lstStyle/>
                    <a:p>
                      <a:pPr algn="ctr">
                        <a:buNone/>
                      </a:pPr>
                      <a:r>
                        <a:rPr lang="en-US" sz="2000" i="1">
                          <a:effectLst/>
                          <a:latin typeface="Times New Roman" panose="02020603050405020304" pitchFamily="18" charset="0"/>
                          <a:ea typeface="Times New Roman" panose="02020603050405020304" pitchFamily="18" charset="0"/>
                        </a:rPr>
                        <a:t>b)</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i="1">
                          <a:effectLst/>
                          <a:latin typeface="Times New Roman" panose="02020603050405020304" pitchFamily="18" charset="0"/>
                          <a:ea typeface="Times New Roman" panose="02020603050405020304" pitchFamily="18" charset="0"/>
                        </a:rPr>
                        <a:t>Xây dựng</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0" i="1">
                          <a:effectLst/>
                          <a:latin typeface="Times New Roman" panose="02020603050405020304" pitchFamily="18" charset="0"/>
                          <a:ea typeface="Times New Roman" panose="02020603050405020304" pitchFamily="18" charset="0"/>
                        </a:rPr>
                        <a:t>11,75</a:t>
                      </a:r>
                      <a:endParaRPr lang="vi-VN" sz="2000" b="0" i="1">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11,51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0" i="1" kern="1200">
                          <a:solidFill>
                            <a:schemeClr val="tx1"/>
                          </a:solidFill>
                          <a:effectLst/>
                          <a:latin typeface="Times New Roman" panose="02020603050405020304" pitchFamily="18" charset="0"/>
                          <a:cs typeface="+mn-cs"/>
                        </a:rPr>
                        <a:t>11,6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557098444"/>
                  </a:ext>
                </a:extLst>
              </a:tr>
              <a:tr h="521053">
                <a:tc>
                  <a:txBody>
                    <a:bodyPr/>
                    <a:lstStyle/>
                    <a:p>
                      <a:pPr algn="ctr">
                        <a:buNone/>
                      </a:pPr>
                      <a:r>
                        <a:rPr lang="en-US" sz="2000" b="1">
                          <a:effectLst/>
                          <a:latin typeface="Times New Roman" panose="02020603050405020304" pitchFamily="18" charset="0"/>
                          <a:ea typeface="Times New Roman" panose="02020603050405020304" pitchFamily="18" charset="0"/>
                        </a:rPr>
                        <a:t>3</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b="1">
                          <a:effectLst/>
                          <a:latin typeface="Times New Roman" panose="02020603050405020304" pitchFamily="18" charset="0"/>
                          <a:ea typeface="Times New Roman" panose="02020603050405020304" pitchFamily="18" charset="0"/>
                        </a:rPr>
                        <a:t>Dịch vụ</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1">
                          <a:effectLst/>
                          <a:latin typeface="Times New Roman" panose="02020603050405020304" pitchFamily="18" charset="0"/>
                          <a:ea typeface="Times New Roman" panose="02020603050405020304" pitchFamily="18" charset="0"/>
                        </a:rPr>
                        <a:t>7,84</a:t>
                      </a:r>
                      <a:endParaRPr lang="vi-VN"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10,14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9,0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9,4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9,2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190332832"/>
                  </a:ext>
                </a:extLst>
              </a:tr>
              <a:tr h="684687">
                <a:tc>
                  <a:txBody>
                    <a:bodyPr/>
                    <a:lstStyle/>
                    <a:p>
                      <a:pPr algn="ctr">
                        <a:buNone/>
                      </a:pPr>
                      <a:r>
                        <a:rPr lang="en-US" sz="2000" b="1">
                          <a:effectLst/>
                          <a:latin typeface="Times New Roman" panose="02020603050405020304" pitchFamily="18" charset="0"/>
                          <a:ea typeface="Times New Roman" panose="02020603050405020304" pitchFamily="18" charset="0"/>
                        </a:rPr>
                        <a:t>4</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2000" b="1">
                          <a:effectLst/>
                          <a:latin typeface="Times New Roman" panose="02020603050405020304" pitchFamily="18" charset="0"/>
                          <a:ea typeface="Times New Roman" panose="02020603050405020304" pitchFamily="18" charset="0"/>
                        </a:rPr>
                        <a:t>Thuế sản phẩm trừ trợ cấp sản phẩm</a:t>
                      </a:r>
                      <a:endParaRPr lang="vi-VN" sz="2000">
                        <a:effectLst/>
                        <a:latin typeface="Times New Roman" panose="02020603050405020304" pitchFamily="18" charset="0"/>
                        <a:ea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2000" b="1">
                          <a:effectLst/>
                          <a:latin typeface="Times New Roman" panose="02020603050405020304" pitchFamily="18" charset="0"/>
                          <a:ea typeface="Times New Roman" panose="02020603050405020304" pitchFamily="18" charset="0"/>
                        </a:rPr>
                        <a:t>2,93</a:t>
                      </a:r>
                      <a:endParaRPr lang="vi-VN"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9,50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6,3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10,1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defTabSz="914400" rtl="0" eaLnBrk="1" fontAlgn="ctr" latinLnBrk="0" hangingPunct="1">
                        <a:buNone/>
                      </a:pPr>
                      <a:r>
                        <a:rPr lang="vi-VN" sz="2000" b="1" kern="1200">
                          <a:solidFill>
                            <a:schemeClr val="tx1"/>
                          </a:solidFill>
                          <a:effectLst/>
                          <a:latin typeface="Times New Roman" panose="02020603050405020304" pitchFamily="18" charset="0"/>
                          <a:cs typeface="+mn-cs"/>
                        </a:rPr>
                        <a:t>8,4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vi-VN" sz="1000">
                        <a:effectLst/>
                        <a:latin typeface="Times New Roman" panose="02020603050405020304" pitchFamily="18" charset="0"/>
                      </a:endParaRPr>
                    </a:p>
                  </a:txBody>
                  <a:tcPr marL="68564" marR="68564" marT="0" marB="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660544069"/>
                  </a:ext>
                </a:extLst>
              </a:tr>
            </a:tbl>
          </a:graphicData>
        </a:graphic>
      </p:graphicFrame>
    </p:spTree>
    <p:extLst>
      <p:ext uri="{BB962C8B-B14F-4D97-AF65-F5344CB8AC3E}">
        <p14:creationId xmlns:p14="http://schemas.microsoft.com/office/powerpoint/2010/main" val="2645177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C7470-0045-E621-28FE-27D13A567D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9AC7A8-B29B-E850-DB93-4F7176F1E22F}"/>
              </a:ext>
            </a:extLst>
          </p:cNvPr>
          <p:cNvSpPr txBox="1"/>
          <p:nvPr/>
        </p:nvSpPr>
        <p:spPr>
          <a:xfrm>
            <a:off x="675909" y="282629"/>
            <a:ext cx="8658591"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II. NHIỆM VỤ TRỌNG TÂM 6 THÁNG CUỐI NĂM</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8CC505E3-3981-13E4-B281-51343FA6E05C}"/>
              </a:ext>
            </a:extLst>
          </p:cNvPr>
          <p:cNvGraphicFramePr/>
          <p:nvPr>
            <p:extLst>
              <p:ext uri="{D42A27DB-BD31-4B8C-83A1-F6EECF244321}">
                <p14:modId xmlns:p14="http://schemas.microsoft.com/office/powerpoint/2010/main" val="1275843964"/>
              </p:ext>
            </p:extLst>
          </p:nvPr>
        </p:nvGraphicFramePr>
        <p:xfrm>
          <a:off x="206867" y="1016951"/>
          <a:ext cx="11825612" cy="564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808808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338BD-1922-58E3-A13C-9AA48CFCCF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2891E4-C564-105E-3713-6A9B61D891C1}"/>
              </a:ext>
            </a:extLst>
          </p:cNvPr>
          <p:cNvSpPr txBox="1"/>
          <p:nvPr/>
        </p:nvSpPr>
        <p:spPr>
          <a:xfrm>
            <a:off x="705092" y="107532"/>
            <a:ext cx="8572258"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II. NHIỆM VỤ TRỌNG TÂM 6 THÁNG CUỐI NĂM</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72DFAB9F-8BED-D49E-C794-FF4B2E1254CE}"/>
              </a:ext>
            </a:extLst>
          </p:cNvPr>
          <p:cNvGraphicFramePr/>
          <p:nvPr>
            <p:extLst>
              <p:ext uri="{D42A27DB-BD31-4B8C-83A1-F6EECF244321}">
                <p14:modId xmlns:p14="http://schemas.microsoft.com/office/powerpoint/2010/main" val="3426936705"/>
              </p:ext>
            </p:extLst>
          </p:nvPr>
        </p:nvGraphicFramePr>
        <p:xfrm>
          <a:off x="238742" y="1101698"/>
          <a:ext cx="11714516" cy="564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1846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5A32-F740-F95B-5C5A-4B6BB57E0B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122198-C8C7-84ED-170E-88807279B5A2}"/>
              </a:ext>
            </a:extLst>
          </p:cNvPr>
          <p:cNvSpPr txBox="1"/>
          <p:nvPr/>
        </p:nvSpPr>
        <p:spPr>
          <a:xfrm>
            <a:off x="694459" y="192279"/>
            <a:ext cx="8486533" cy="523220"/>
          </a:xfrm>
          <a:prstGeom prst="rect">
            <a:avLst/>
          </a:prstGeom>
          <a:noFill/>
        </p:spPr>
        <p:txBody>
          <a:bodyPr wrap="square">
            <a:spAutoFit/>
          </a:bodyPr>
          <a:lstStyle/>
          <a:p>
            <a:pPr>
              <a:lnSpc>
                <a:spcPct val="100000"/>
              </a:lnSpc>
            </a:pPr>
            <a:r>
              <a:rPr lang="en-US" sz="2800" b="1">
                <a:solidFill>
                  <a:schemeClr val="accent1">
                    <a:lumMod val="50000"/>
                  </a:schemeClr>
                </a:solidFill>
                <a:latin typeface="Times New Roman" panose="02020603050405020304" pitchFamily="18" charset="0"/>
                <a:cs typeface="Times New Roman" panose="02020603050405020304" pitchFamily="18" charset="0"/>
              </a:rPr>
              <a:t>II. NHIỆM VỤ TRỌNG TÂM 6 THÁNG CUỐI NĂM</a:t>
            </a:r>
            <a:endParaRPr lang="vi-VN" sz="28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a:extLst>
              <a:ext uri="{FF2B5EF4-FFF2-40B4-BE49-F238E27FC236}">
                <a16:creationId xmlns:a16="http://schemas.microsoft.com/office/drawing/2014/main" id="{D290D867-1D8C-A32B-8254-B790E123B6F3}"/>
              </a:ext>
            </a:extLst>
          </p:cNvPr>
          <p:cNvGraphicFramePr/>
          <p:nvPr>
            <p:extLst>
              <p:ext uri="{D42A27DB-BD31-4B8C-83A1-F6EECF244321}">
                <p14:modId xmlns:p14="http://schemas.microsoft.com/office/powerpoint/2010/main" val="2827282315"/>
              </p:ext>
            </p:extLst>
          </p:nvPr>
        </p:nvGraphicFramePr>
        <p:xfrm>
          <a:off x="206867" y="1016951"/>
          <a:ext cx="11714516" cy="5648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385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F7088-9928-7396-D267-659762DCD728}"/>
              </a:ext>
            </a:extLst>
          </p:cNvPr>
          <p:cNvSpPr/>
          <p:nvPr/>
        </p:nvSpPr>
        <p:spPr>
          <a:xfrm>
            <a:off x="1534023" y="4599541"/>
            <a:ext cx="9400596" cy="1323439"/>
          </a:xfrm>
          <a:prstGeom prst="rect">
            <a:avLst/>
          </a:prstGeom>
        </p:spPr>
        <p:txBody>
          <a:bodyPr wrap="square">
            <a:spAutoFit/>
          </a:bodyPr>
          <a:lstStyle/>
          <a:p>
            <a:pPr algn="ctr"/>
            <a:r>
              <a:rPr lang="en-US" sz="8000" b="1" i="1" spc="-10">
                <a:latin typeface="Times New Roman" panose="02020603050405020304" pitchFamily="18" charset="0"/>
                <a:ea typeface="Times New Roman" panose="02020603050405020304" pitchFamily="18" charset="0"/>
                <a:cs typeface="Times New Roman" panose="02020603050405020304" pitchFamily="18" charset="0"/>
              </a:rPr>
              <a:t>Trân trọng cảm ơn</a:t>
            </a:r>
            <a:r>
              <a:rPr lang="en-US" sz="8000" b="1" i="1" spc="-1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1500" b="1" i="1">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371819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700B-DC48-15BD-7C40-2214BA581EF9}"/>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52F4D56A-3056-41D4-6E0E-28A223C5DFB0}"/>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54FF069-67BC-9F21-3BD4-92A6895C4E0A}"/>
              </a:ext>
            </a:extLst>
          </p:cNvPr>
          <p:cNvSpPr txBox="1"/>
          <p:nvPr/>
        </p:nvSpPr>
        <p:spPr>
          <a:xfrm>
            <a:off x="625693" y="44265"/>
            <a:ext cx="6815967" cy="400110"/>
          </a:xfrm>
          <a:prstGeom prst="rect">
            <a:avLst/>
          </a:prstGeom>
          <a:noFill/>
        </p:spPr>
        <p:txBody>
          <a:bodyPr wrap="square">
            <a:spAutoFit/>
          </a:bodyPr>
          <a:lstStyle/>
          <a:p>
            <a:pPr>
              <a:lnSpc>
                <a:spcPct val="100000"/>
              </a:lnSpc>
            </a:pPr>
            <a:r>
              <a:rPr lang="en-US" sz="2000" b="1">
                <a:latin typeface="Times New Roman" panose="02020603050405020304" pitchFamily="18" charset="0"/>
                <a:cs typeface="Times New Roman" panose="02020603050405020304" pitchFamily="18" charset="0"/>
              </a:rPr>
              <a:t>I. KẾT QUẢ THỰC HIỆN CÁC CHỈ TIÊU CHỦ YẾU</a:t>
            </a:r>
            <a:endParaRPr lang="vi-VN" sz="20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4BAD2E02-2089-443A-1A20-162CD574B339}"/>
              </a:ext>
            </a:extLst>
          </p:cNvPr>
          <p:cNvGraphicFramePr>
            <a:graphicFrameLocks noGrp="1"/>
          </p:cNvGraphicFramePr>
          <p:nvPr>
            <p:extLst>
              <p:ext uri="{D42A27DB-BD31-4B8C-83A1-F6EECF244321}">
                <p14:modId xmlns:p14="http://schemas.microsoft.com/office/powerpoint/2010/main" val="581369769"/>
              </p:ext>
            </p:extLst>
          </p:nvPr>
        </p:nvGraphicFramePr>
        <p:xfrm>
          <a:off x="138113" y="488640"/>
          <a:ext cx="11915774" cy="6296790"/>
        </p:xfrm>
        <a:graphic>
          <a:graphicData uri="http://schemas.openxmlformats.org/drawingml/2006/table">
            <a:tbl>
              <a:tblPr/>
              <a:tblGrid>
                <a:gridCol w="680825">
                  <a:extLst>
                    <a:ext uri="{9D8B030D-6E8A-4147-A177-3AD203B41FA5}">
                      <a16:colId xmlns:a16="http://schemas.microsoft.com/office/drawing/2014/main" val="1668277689"/>
                    </a:ext>
                  </a:extLst>
                </a:gridCol>
                <a:gridCol w="1871876">
                  <a:extLst>
                    <a:ext uri="{9D8B030D-6E8A-4147-A177-3AD203B41FA5}">
                      <a16:colId xmlns:a16="http://schemas.microsoft.com/office/drawing/2014/main" val="1015685310"/>
                    </a:ext>
                  </a:extLst>
                </a:gridCol>
                <a:gridCol w="628650">
                  <a:extLst>
                    <a:ext uri="{9D8B030D-6E8A-4147-A177-3AD203B41FA5}">
                      <a16:colId xmlns:a16="http://schemas.microsoft.com/office/drawing/2014/main" val="2406551761"/>
                    </a:ext>
                  </a:extLst>
                </a:gridCol>
                <a:gridCol w="590550">
                  <a:extLst>
                    <a:ext uri="{9D8B030D-6E8A-4147-A177-3AD203B41FA5}">
                      <a16:colId xmlns:a16="http://schemas.microsoft.com/office/drawing/2014/main" val="3360405597"/>
                    </a:ext>
                  </a:extLst>
                </a:gridCol>
                <a:gridCol w="803723">
                  <a:extLst>
                    <a:ext uri="{9D8B030D-6E8A-4147-A177-3AD203B41FA5}">
                      <a16:colId xmlns:a16="http://schemas.microsoft.com/office/drawing/2014/main" val="2195379550"/>
                    </a:ext>
                  </a:extLst>
                </a:gridCol>
                <a:gridCol w="712739">
                  <a:extLst>
                    <a:ext uri="{9D8B030D-6E8A-4147-A177-3AD203B41FA5}">
                      <a16:colId xmlns:a16="http://schemas.microsoft.com/office/drawing/2014/main" val="393353013"/>
                    </a:ext>
                  </a:extLst>
                </a:gridCol>
                <a:gridCol w="590403">
                  <a:extLst>
                    <a:ext uri="{9D8B030D-6E8A-4147-A177-3AD203B41FA5}">
                      <a16:colId xmlns:a16="http://schemas.microsoft.com/office/drawing/2014/main" val="4002291879"/>
                    </a:ext>
                  </a:extLst>
                </a:gridCol>
                <a:gridCol w="553171">
                  <a:extLst>
                    <a:ext uri="{9D8B030D-6E8A-4147-A177-3AD203B41FA5}">
                      <a16:colId xmlns:a16="http://schemas.microsoft.com/office/drawing/2014/main" val="2589859952"/>
                    </a:ext>
                  </a:extLst>
                </a:gridCol>
                <a:gridCol w="553171">
                  <a:extLst>
                    <a:ext uri="{9D8B030D-6E8A-4147-A177-3AD203B41FA5}">
                      <a16:colId xmlns:a16="http://schemas.microsoft.com/office/drawing/2014/main" val="1487294187"/>
                    </a:ext>
                  </a:extLst>
                </a:gridCol>
                <a:gridCol w="643593">
                  <a:extLst>
                    <a:ext uri="{9D8B030D-6E8A-4147-A177-3AD203B41FA5}">
                      <a16:colId xmlns:a16="http://schemas.microsoft.com/office/drawing/2014/main" val="3566330537"/>
                    </a:ext>
                  </a:extLst>
                </a:gridCol>
                <a:gridCol w="643593">
                  <a:extLst>
                    <a:ext uri="{9D8B030D-6E8A-4147-A177-3AD203B41FA5}">
                      <a16:colId xmlns:a16="http://schemas.microsoft.com/office/drawing/2014/main" val="3699721029"/>
                    </a:ext>
                  </a:extLst>
                </a:gridCol>
                <a:gridCol w="744653">
                  <a:extLst>
                    <a:ext uri="{9D8B030D-6E8A-4147-A177-3AD203B41FA5}">
                      <a16:colId xmlns:a16="http://schemas.microsoft.com/office/drawing/2014/main" val="1130166855"/>
                    </a:ext>
                  </a:extLst>
                </a:gridCol>
                <a:gridCol w="744653">
                  <a:extLst>
                    <a:ext uri="{9D8B030D-6E8A-4147-A177-3AD203B41FA5}">
                      <a16:colId xmlns:a16="http://schemas.microsoft.com/office/drawing/2014/main" val="1692505204"/>
                    </a:ext>
                  </a:extLst>
                </a:gridCol>
                <a:gridCol w="718058">
                  <a:extLst>
                    <a:ext uri="{9D8B030D-6E8A-4147-A177-3AD203B41FA5}">
                      <a16:colId xmlns:a16="http://schemas.microsoft.com/office/drawing/2014/main" val="2198624115"/>
                    </a:ext>
                  </a:extLst>
                </a:gridCol>
                <a:gridCol w="718058">
                  <a:extLst>
                    <a:ext uri="{9D8B030D-6E8A-4147-A177-3AD203B41FA5}">
                      <a16:colId xmlns:a16="http://schemas.microsoft.com/office/drawing/2014/main" val="3311545510"/>
                    </a:ext>
                  </a:extLst>
                </a:gridCol>
                <a:gridCol w="718058">
                  <a:extLst>
                    <a:ext uri="{9D8B030D-6E8A-4147-A177-3AD203B41FA5}">
                      <a16:colId xmlns:a16="http://schemas.microsoft.com/office/drawing/2014/main" val="627740619"/>
                    </a:ext>
                  </a:extLst>
                </a:gridCol>
              </a:tblGrid>
              <a:tr h="462217">
                <a:tc rowSpan="3">
                  <a:txBody>
                    <a:bodyPr/>
                    <a:lstStyle/>
                    <a:p>
                      <a:pPr algn="ctr" fontAlgn="ctr"/>
                      <a:r>
                        <a:rPr lang="vi-VN" sz="1200" b="1" i="0" u="none" strike="noStrike" dirty="0">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vi-VN" sz="12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vi-VN" sz="12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vi-VN" sz="1200" b="1" i="0" u="none" strike="noStrike">
                          <a:solidFill>
                            <a:srgbClr val="000000"/>
                          </a:solidFill>
                          <a:effectLst/>
                          <a:latin typeface="Times New Roman" panose="02020603050405020304" pitchFamily="18" charset="0"/>
                        </a:rPr>
                        <a:t>Thực hiện 6 tháng đầu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5">
                  <a:txBody>
                    <a:bodyPr/>
                    <a:lstStyle/>
                    <a:p>
                      <a:pPr algn="ctr" fontAlgn="ctr"/>
                      <a:r>
                        <a:rPr lang="vi-VN" sz="12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hMerge="1">
                  <a:txBody>
                    <a:bodyPr/>
                    <a:lstStyle/>
                    <a:p>
                      <a:endParaRPr lang="vi-VN"/>
                    </a:p>
                  </a:txBody>
                  <a:tcPr/>
                </a:tc>
                <a:tc hMerge="1">
                  <a:txBody>
                    <a:bodyPr/>
                    <a:lstStyle/>
                    <a:p>
                      <a:endParaRPr lang="vi-VN"/>
                    </a:p>
                  </a:txBody>
                  <a:tcPr/>
                </a:tc>
                <a:tc gridSpan="3">
                  <a:txBody>
                    <a:bodyPr/>
                    <a:lstStyle/>
                    <a:p>
                      <a:pPr algn="ctr" fontAlgn="ctr"/>
                      <a:r>
                        <a:rPr lang="vi-VN" sz="1200" b="1" i="0" u="none" strike="noStrike">
                          <a:solidFill>
                            <a:srgbClr val="000000"/>
                          </a:solidFill>
                          <a:effectLst/>
                          <a:latin typeface="Times New Roman" panose="02020603050405020304" pitchFamily="18" charset="0"/>
                        </a:rPr>
                        <a:t>Thực hiện năm 2025:</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gridSpan="2">
                  <a:txBody>
                    <a:bodyPr/>
                    <a:lstStyle/>
                    <a:p>
                      <a:pPr algn="ctr" fontAlgn="ctr"/>
                      <a:r>
                        <a:rPr lang="vi-VN" sz="1200" b="1" i="0" u="none" strike="noStrike">
                          <a:solidFill>
                            <a:srgbClr val="000000"/>
                          </a:solidFill>
                          <a:effectLst/>
                          <a:latin typeface="Times New Roman" panose="02020603050405020304" pitchFamily="18" charset="0"/>
                        </a:rPr>
                        <a:t>Ước thực hiện 6 tháng đầu năm 2025 so với: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rowSpan="3">
                  <a:txBody>
                    <a:bodyPr/>
                    <a:lstStyle/>
                    <a:p>
                      <a:pPr algn="ctr" fontAlgn="ctr"/>
                      <a:r>
                        <a:rPr lang="vi-VN" sz="1200" b="1" i="0" u="none" strike="noStrike">
                          <a:solidFill>
                            <a:srgbClr val="000000"/>
                          </a:solidFill>
                          <a:effectLst/>
                          <a:latin typeface="Times New Roman" panose="02020603050405020304" pitchFamily="18" charset="0"/>
                        </a:rPr>
                        <a:t>Kế hoạch 6 tháng cuối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vi-VN" sz="1200" b="1" i="0" u="none" strike="noStrike">
                          <a:solidFill>
                            <a:srgbClr val="000000"/>
                          </a:solidFill>
                          <a:effectLst/>
                          <a:latin typeface="Times New Roman" panose="02020603050405020304" pitchFamily="18" charset="0"/>
                        </a:rPr>
                        <a:t>Ước cả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817159"/>
                  </a:ext>
                </a:extLst>
              </a:tr>
              <a:tr h="462217">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rowSpan="2">
                  <a:txBody>
                    <a:bodyPr/>
                    <a:lstStyle/>
                    <a:p>
                      <a:pPr algn="ctr" fontAlgn="ctr"/>
                      <a:r>
                        <a:rPr lang="vi-VN" sz="12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Nghị quyết số 154/NQ-CP của Chính phủ</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r>
                        <a:rPr lang="vi-VN" sz="1200" b="1" i="0" u="none" strike="noStrike" dirty="0">
                          <a:solidFill>
                            <a:srgbClr val="000000"/>
                          </a:solidFill>
                          <a:effectLst/>
                          <a:latin typeface="Times New Roman" panose="02020603050405020304" pitchFamily="18" charset="0"/>
                        </a:rPr>
                        <a:t>Phân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vi-VN"/>
                    </a:p>
                  </a:txBody>
                  <a:tcPr/>
                </a:tc>
                <a:tc hMerge="1">
                  <a:txBody>
                    <a:bodyPr/>
                    <a:lstStyle/>
                    <a:p>
                      <a:endParaRPr lang="vi-VN"/>
                    </a:p>
                  </a:txBody>
                  <a:tcPr/>
                </a:tc>
                <a:tc rowSpan="2">
                  <a:txBody>
                    <a:bodyPr/>
                    <a:lstStyle/>
                    <a:p>
                      <a:pPr algn="ctr" fontAlgn="ctr"/>
                      <a:r>
                        <a:rPr lang="vi-VN" sz="12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Ước 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Ước 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Kế hoạch năm 2025</a:t>
                      </a:r>
                      <a:br>
                        <a:rPr lang="vi-VN" sz="1200" b="1" i="0" u="none" strike="noStrike">
                          <a:solidFill>
                            <a:srgbClr val="000000"/>
                          </a:solidFill>
                          <a:effectLst/>
                          <a:latin typeface="Times New Roman" panose="02020603050405020304" pitchFamily="18" charset="0"/>
                        </a:rPr>
                      </a:br>
                      <a:r>
                        <a:rPr lang="vi-VN" sz="12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Cùng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vMerge="1">
                  <a:txBody>
                    <a:bodyPr/>
                    <a:lstStyle/>
                    <a:p>
                      <a:endParaRPr lang="vi-VN"/>
                    </a:p>
                  </a:txBody>
                  <a:tcPr/>
                </a:tc>
                <a:extLst>
                  <a:ext uri="{0D108BD9-81ED-4DB2-BD59-A6C34878D82A}">
                    <a16:rowId xmlns:a16="http://schemas.microsoft.com/office/drawing/2014/main" val="1797546034"/>
                  </a:ext>
                </a:extLst>
              </a:tr>
              <a:tr h="445659">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a:txBody>
                    <a:bodyPr/>
                    <a:lstStyle/>
                    <a:p>
                      <a:pPr algn="ctr" fontAlgn="ctr"/>
                      <a:r>
                        <a:rPr lang="vi-VN" sz="12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1" i="0" u="none" strike="noStrike">
                          <a:solidFill>
                            <a:srgbClr val="000000"/>
                          </a:solidFill>
                          <a:effectLst/>
                          <a:latin typeface="Times New Roman" panose="02020603050405020304" pitchFamily="18" charset="0"/>
                        </a:rPr>
                        <a:t>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1" i="0" u="none" strike="noStrike" dirty="0">
                          <a:solidFill>
                            <a:srgbClr val="000000"/>
                          </a:solidFill>
                          <a:effectLst/>
                          <a:latin typeface="Times New Roman" panose="02020603050405020304" pitchFamily="18" charset="0"/>
                        </a:rPr>
                        <a:t>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tc vMerge="1">
                  <a:txBody>
                    <a:bodyPr/>
                    <a:lstStyle/>
                    <a:p>
                      <a:endParaRPr lang="vi-VN"/>
                    </a:p>
                  </a:txBody>
                  <a:tcPr/>
                </a:tc>
                <a:extLst>
                  <a:ext uri="{0D108BD9-81ED-4DB2-BD59-A6C34878D82A}">
                    <a16:rowId xmlns:a16="http://schemas.microsoft.com/office/drawing/2014/main" val="4220570697"/>
                  </a:ext>
                </a:extLst>
              </a:tr>
              <a:tr h="249599">
                <a:tc>
                  <a:txBody>
                    <a:bodyPr/>
                    <a:lstStyle/>
                    <a:p>
                      <a:pPr algn="ctr" fontAlgn="ctr"/>
                      <a:r>
                        <a:rPr lang="vi-VN" sz="12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dirty="0">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200" b="0" i="1" u="none" strike="noStrike">
                          <a:solidFill>
                            <a:srgbClr val="000000"/>
                          </a:solidFill>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338959"/>
                  </a:ext>
                </a:extLst>
              </a:tr>
              <a:tr h="305065">
                <a:tc>
                  <a:txBody>
                    <a:bodyPr/>
                    <a:lstStyle/>
                    <a:p>
                      <a:pPr algn="ctr" fontAlgn="ctr"/>
                      <a:r>
                        <a:rPr lang="vi-VN" sz="14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Tốc độ tăng GRDP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7,6 - 8,5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6291846"/>
                  </a:ext>
                </a:extLst>
              </a:tr>
              <a:tr h="305065">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 Nông, lâm, thuỷ sản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3,2 - 3,6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3,</a:t>
                      </a:r>
                      <a:r>
                        <a:rPr lang="en-US" sz="1400" b="0" i="0" u="none" strike="noStrike" dirty="0">
                          <a:solidFill>
                            <a:srgbClr val="000000"/>
                          </a:solidFill>
                          <a:effectLst/>
                          <a:latin typeface="Times New Roman" panose="02020603050405020304" pitchFamily="18" charset="0"/>
                        </a:rPr>
                        <a:t>6</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2724670"/>
                  </a:ext>
                </a:extLst>
              </a:tr>
              <a:tr h="480706">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 Công nghiệp và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10,2 - 11,2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a:t>
                      </a:r>
                      <a:r>
                        <a:rPr lang="en-US" sz="1400" b="0" i="0" u="none" strike="noStrike" dirty="0">
                          <a:solidFill>
                            <a:srgbClr val="000000"/>
                          </a:solidFill>
                          <a:effectLst/>
                          <a:latin typeface="Times New Roman" panose="02020603050405020304" pitchFamily="18" charset="0"/>
                        </a:rPr>
                        <a:t>1</a:t>
                      </a:r>
                      <a:r>
                        <a:rPr lang="vi-VN" sz="1400" b="0" i="0" u="none" strike="noStrike" dirty="0">
                          <a:solidFill>
                            <a:srgbClr val="000000"/>
                          </a:solidFill>
                          <a:effectLst/>
                          <a:latin typeface="Times New Roman" panose="02020603050405020304" pitchFamily="18" charset="0"/>
                        </a:rPr>
                        <a:t>,</a:t>
                      </a:r>
                      <a:r>
                        <a:rPr lang="en-US" sz="1400" b="0" i="0" u="none" strike="noStrike" dirty="0">
                          <a:solidFill>
                            <a:srgbClr val="000000"/>
                          </a:solidFill>
                          <a:effectLst/>
                          <a:latin typeface="Times New Roman" panose="02020603050405020304" pitchFamily="18" charset="0"/>
                        </a:rPr>
                        <a:t>2</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11,77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6691135"/>
                  </a:ext>
                </a:extLst>
              </a:tr>
              <a:tr h="305065">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1" u="none" strike="noStrike">
                          <a:solidFill>
                            <a:srgbClr val="000000"/>
                          </a:solidFill>
                          <a:effectLst/>
                          <a:latin typeface="Times New Roman" panose="02020603050405020304" pitchFamily="18" charset="0"/>
                        </a:rPr>
                        <a:t>     + Công nghiệp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10,5 - 11,5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dirty="0">
                          <a:solidFill>
                            <a:srgbClr val="000000"/>
                          </a:solidFill>
                          <a:effectLst/>
                          <a:latin typeface="Times New Roman" panose="02020603050405020304" pitchFamily="18"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dirty="0">
                          <a:solidFill>
                            <a:srgbClr val="000000"/>
                          </a:solidFill>
                          <a:effectLst/>
                          <a:latin typeface="Times New Roman" panose="02020603050405020304" pitchFamily="18"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solidFill>
                            <a:srgbClr val="000000"/>
                          </a:solidFill>
                          <a:effectLst/>
                          <a:latin typeface="Times New Roman" panose="02020603050405020304" pitchFamily="18" charset="0"/>
                        </a:rPr>
                        <a:t>11,3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2777874"/>
                  </a:ext>
                </a:extLst>
              </a:tr>
              <a:tr h="305065">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1" u="none" strike="noStrike">
                          <a:solidFill>
                            <a:srgbClr val="000000"/>
                          </a:solidFill>
                          <a:effectLst/>
                          <a:latin typeface="Times New Roman" panose="02020603050405020304" pitchFamily="18" charset="0"/>
                        </a:rPr>
                        <a:t>     + Xây dựng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7,86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9,7 - 10,7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dirty="0">
                          <a:solidFill>
                            <a:srgbClr val="000000"/>
                          </a:solidFill>
                          <a:effectLst/>
                          <a:latin typeface="Times New Roman" panose="02020603050405020304" pitchFamily="18" charset="0"/>
                        </a:rPr>
                        <a:t>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dirty="0">
                          <a:solidFill>
                            <a:srgbClr val="000000"/>
                          </a:solidFill>
                          <a:effectLst/>
                          <a:latin typeface="Times New Roman" panose="02020603050405020304" pitchFamily="18" charset="0"/>
                        </a:rPr>
                        <a:t>1</a:t>
                      </a:r>
                      <a:r>
                        <a:rPr lang="en-US" sz="1400" b="0" i="1" u="none" strike="noStrike" dirty="0">
                          <a:solidFill>
                            <a:srgbClr val="000000"/>
                          </a:solidFill>
                          <a:effectLst/>
                          <a:latin typeface="Times New Roman" panose="02020603050405020304" pitchFamily="18" charset="0"/>
                        </a:rPr>
                        <a:t>1</a:t>
                      </a:r>
                      <a:r>
                        <a:rPr lang="vi-VN" sz="1400" b="0" i="1" u="none" strike="noStrike" dirty="0">
                          <a:solidFill>
                            <a:srgbClr val="000000"/>
                          </a:solidFill>
                          <a:effectLst/>
                          <a:latin typeface="Times New Roman" panose="02020603050405020304" pitchFamily="18" charset="0"/>
                        </a:rPr>
                        <a:t>,</a:t>
                      </a:r>
                      <a:r>
                        <a:rPr lang="en-US" sz="1400" b="0" i="1" u="none" strike="noStrike" dirty="0">
                          <a:solidFill>
                            <a:srgbClr val="000000"/>
                          </a:solidFill>
                          <a:effectLst/>
                          <a:latin typeface="Times New Roman" panose="02020603050405020304" pitchFamily="18" charset="0"/>
                        </a:rPr>
                        <a:t>6</a:t>
                      </a:r>
                      <a:endParaRPr lang="vi-VN" sz="1400" b="0" i="1"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solidFill>
                            <a:srgbClr val="000000"/>
                          </a:solidFill>
                          <a:effectLst/>
                          <a:latin typeface="Times New Roman" panose="02020603050405020304"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9304555"/>
                  </a:ext>
                </a:extLst>
              </a:tr>
              <a:tr h="489952">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 Dịch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8,0 - 9,1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Times New Roman" panose="02020603050405020304" pitchFamily="18" charset="0"/>
                        </a:rPr>
                        <a:t>9,0</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4385437"/>
                  </a:ext>
                </a:extLst>
              </a:tr>
              <a:tr h="305065">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 Thuế sản phẩm trừ trợ cấp sản phẩm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9,5 - 10,2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dirty="0">
                          <a:solidFill>
                            <a:srgbClr val="000000"/>
                          </a:solidFill>
                          <a:effectLst/>
                          <a:latin typeface="Times New Roman" panose="02020603050405020304" pitchFamily="18" charset="0"/>
                        </a:rPr>
                        <a:t>6,7</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2,93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3165681"/>
                  </a:ext>
                </a:extLst>
              </a:tr>
              <a:tr h="305065">
                <a:tc>
                  <a:txBody>
                    <a:bodyPr/>
                    <a:lstStyle/>
                    <a:p>
                      <a:pPr algn="ctr" fontAlgn="ctr"/>
                      <a:r>
                        <a:rPr lang="vi-VN" sz="14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Chỉ số sản xuất CN (IIP)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8,5 - 9,5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9,5 - 10,5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9,7 - 10,3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10,5 - 11,5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9586852"/>
                  </a:ext>
                </a:extLst>
              </a:tr>
              <a:tr h="305065">
                <a:tc>
                  <a:txBody>
                    <a:bodyPr/>
                    <a:lstStyle/>
                    <a:p>
                      <a:pPr algn="ctr" fontAlgn="ctr"/>
                      <a:r>
                        <a:rPr lang="vi-VN" sz="14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Kim ngạch xuất khẩu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Triệu USD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859,3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1.710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1.780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4</a:t>
                      </a:r>
                      <a:r>
                        <a:rPr lang="en-US" sz="1400" b="0" i="0" u="none" strike="noStrike" dirty="0">
                          <a:solidFill>
                            <a:srgbClr val="000000"/>
                          </a:solidFill>
                          <a:effectLst/>
                          <a:latin typeface="Times New Roman" panose="02020603050405020304" pitchFamily="18" charset="0"/>
                        </a:rPr>
                        <a:t>58,6</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dirty="0">
                          <a:solidFill>
                            <a:srgbClr val="000000"/>
                          </a:solidFill>
                          <a:effectLst/>
                          <a:latin typeface="Times New Roman" panose="02020603050405020304" pitchFamily="18" charset="0"/>
                        </a:rPr>
                        <a:t>4</a:t>
                      </a:r>
                      <a:r>
                        <a:rPr lang="en-US" sz="1400" b="0" i="0" u="none" strike="noStrike" dirty="0">
                          <a:solidFill>
                            <a:srgbClr val="000000"/>
                          </a:solidFill>
                          <a:effectLst/>
                          <a:latin typeface="Times New Roman" panose="02020603050405020304" pitchFamily="18" charset="0"/>
                        </a:rPr>
                        <a:t>82</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dirty="0">
                          <a:solidFill>
                            <a:srgbClr val="000000"/>
                          </a:solidFill>
                          <a:effectLst/>
                          <a:latin typeface="Times New Roman" panose="02020603050405020304" pitchFamily="18" charset="0"/>
                        </a:rPr>
                        <a:t>9</a:t>
                      </a:r>
                      <a:r>
                        <a:rPr lang="en-US" sz="1400" b="0" i="0" u="none" strike="noStrike" dirty="0">
                          <a:solidFill>
                            <a:srgbClr val="000000"/>
                          </a:solidFill>
                          <a:effectLst/>
                          <a:latin typeface="Times New Roman" panose="02020603050405020304" pitchFamily="18" charset="0"/>
                        </a:rPr>
                        <a:t>4</a:t>
                      </a:r>
                      <a:r>
                        <a:rPr lang="vi-VN" sz="1400" b="0" i="0" u="none" strike="noStrike" dirty="0">
                          <a:solidFill>
                            <a:srgbClr val="000000"/>
                          </a:solidFill>
                          <a:effectLst/>
                          <a:latin typeface="Times New Roman" panose="02020603050405020304" pitchFamily="18" charset="0"/>
                        </a:rPr>
                        <a:t>0</a:t>
                      </a:r>
                      <a:r>
                        <a:rPr lang="en-US" sz="1400" b="0" i="0" u="none" strike="noStrike" dirty="0">
                          <a:solidFill>
                            <a:srgbClr val="000000"/>
                          </a:solidFill>
                          <a:effectLst/>
                          <a:latin typeface="Times New Roman" panose="02020603050405020304" pitchFamily="18" charset="0"/>
                        </a:rPr>
                        <a:t>,6</a:t>
                      </a:r>
                      <a:endParaRPr lang="vi-VN" sz="1400" b="0"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vi-VN" sz="1400" b="0" i="0" u="none" strike="noStrike">
                          <a:solidFill>
                            <a:srgbClr val="000000"/>
                          </a:solidFill>
                          <a:effectLst/>
                          <a:latin typeface="Times New Roman" panose="02020603050405020304" pitchFamily="18" charset="0"/>
                        </a:rPr>
                        <a:t>455,3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446,7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104,97%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1.780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63901"/>
                  </a:ext>
                </a:extLst>
              </a:tr>
              <a:tr h="305065">
                <a:tc>
                  <a:txBody>
                    <a:bodyPr/>
                    <a:lstStyle/>
                    <a:p>
                      <a:pPr algn="ctr" fontAlgn="ctr"/>
                      <a:r>
                        <a:rPr lang="vi-VN" sz="14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Tổng thu ngân sách trên địa bàn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6.486,5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18.284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4.270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4.730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9.000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4.308,0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4.976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9.284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143,13%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8.414,0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17.698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0294111"/>
                  </a:ext>
                </a:extLst>
              </a:tr>
              <a:tr h="249599">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1" u="none" strike="noStrike">
                          <a:solidFill>
                            <a:srgbClr val="000000"/>
                          </a:solidFill>
                          <a:effectLst/>
                          <a:latin typeface="Times New Roman" panose="02020603050405020304" pitchFamily="18" charset="0"/>
                        </a:rPr>
                        <a:t>- Thu nội địa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6.022,4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16.370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16.465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4.068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4.454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8.522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4.179,0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4.831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9.010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149,61%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7.847,0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16.857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4297036"/>
                  </a:ext>
                </a:extLst>
              </a:tr>
              <a:tr h="249599">
                <a:tc>
                  <a:txBody>
                    <a:bodyPr/>
                    <a:lstStyle/>
                    <a:p>
                      <a:pPr algn="ctr" fontAlgn="ctr"/>
                      <a:r>
                        <a:rPr lang="vi-VN"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1" u="none" strike="noStrike">
                          <a:solidFill>
                            <a:srgbClr val="000000"/>
                          </a:solidFill>
                          <a:effectLst/>
                          <a:latin typeface="Times New Roman" panose="02020603050405020304" pitchFamily="18" charset="0"/>
                        </a:rPr>
                        <a:t>- Thu thuế từ hoạt động xuất nhập khẩu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373,2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252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121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222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23,4%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59,49%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520,0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dirty="0">
                          <a:solidFill>
                            <a:srgbClr val="000000"/>
                          </a:solidFill>
                          <a:effectLst/>
                          <a:latin typeface="Times New Roman" panose="02020603050405020304" pitchFamily="18"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952964"/>
                  </a:ext>
                </a:extLst>
              </a:tr>
            </a:tbl>
          </a:graphicData>
        </a:graphic>
      </p:graphicFrame>
    </p:spTree>
    <p:extLst>
      <p:ext uri="{BB962C8B-B14F-4D97-AF65-F5344CB8AC3E}">
        <p14:creationId xmlns:p14="http://schemas.microsoft.com/office/powerpoint/2010/main" val="857600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8010-78A6-0717-B925-86C7EE906545}"/>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6749E940-0781-F504-B477-0C8E973A0B96}"/>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88FF7787-516D-90C4-AEE6-19736F993C15}"/>
              </a:ext>
            </a:extLst>
          </p:cNvPr>
          <p:cNvSpPr txBox="1"/>
          <p:nvPr/>
        </p:nvSpPr>
        <p:spPr>
          <a:xfrm>
            <a:off x="684059" y="76597"/>
            <a:ext cx="6815967" cy="400110"/>
          </a:xfrm>
          <a:prstGeom prst="rect">
            <a:avLst/>
          </a:prstGeom>
          <a:noFill/>
        </p:spPr>
        <p:txBody>
          <a:bodyPr wrap="square">
            <a:spAutoFit/>
          </a:bodyPr>
          <a:lstStyle/>
          <a:p>
            <a:pPr>
              <a:lnSpc>
                <a:spcPct val="100000"/>
              </a:lnSpc>
            </a:pPr>
            <a:r>
              <a:rPr lang="en-US" sz="2000" b="1">
                <a:latin typeface="Times New Roman" panose="02020603050405020304" pitchFamily="18" charset="0"/>
                <a:cs typeface="Times New Roman" panose="02020603050405020304" pitchFamily="18" charset="0"/>
              </a:rPr>
              <a:t>I. KẾT QUẢ THỰC HIỆN CÁC CHỈ TIÊU CHỦ YẾU (TT)</a:t>
            </a:r>
            <a:endParaRPr lang="vi-VN" sz="2000" b="1" dirty="0">
              <a:latin typeface="Times New Roman" panose="02020603050405020304" pitchFamily="18"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0B0B679-1F69-B960-ACCE-FAF7B6F61491}"/>
              </a:ext>
            </a:extLst>
          </p:cNvPr>
          <p:cNvGraphicFramePr>
            <a:graphicFrameLocks noGrp="1"/>
          </p:cNvGraphicFramePr>
          <p:nvPr>
            <p:extLst>
              <p:ext uri="{D42A27DB-BD31-4B8C-83A1-F6EECF244321}">
                <p14:modId xmlns:p14="http://schemas.microsoft.com/office/powerpoint/2010/main" val="3499363262"/>
              </p:ext>
            </p:extLst>
          </p:nvPr>
        </p:nvGraphicFramePr>
        <p:xfrm>
          <a:off x="156754" y="476707"/>
          <a:ext cx="11878492" cy="6399239"/>
        </p:xfrm>
        <a:graphic>
          <a:graphicData uri="http://schemas.openxmlformats.org/drawingml/2006/table">
            <a:tbl>
              <a:tblPr/>
              <a:tblGrid>
                <a:gridCol w="781033">
                  <a:extLst>
                    <a:ext uri="{9D8B030D-6E8A-4147-A177-3AD203B41FA5}">
                      <a16:colId xmlns:a16="http://schemas.microsoft.com/office/drawing/2014/main" val="2529428923"/>
                    </a:ext>
                  </a:extLst>
                </a:gridCol>
                <a:gridCol w="2411015">
                  <a:extLst>
                    <a:ext uri="{9D8B030D-6E8A-4147-A177-3AD203B41FA5}">
                      <a16:colId xmlns:a16="http://schemas.microsoft.com/office/drawing/2014/main" val="1324308133"/>
                    </a:ext>
                  </a:extLst>
                </a:gridCol>
                <a:gridCol w="590869">
                  <a:extLst>
                    <a:ext uri="{9D8B030D-6E8A-4147-A177-3AD203B41FA5}">
                      <a16:colId xmlns:a16="http://schemas.microsoft.com/office/drawing/2014/main" val="2353215578"/>
                    </a:ext>
                  </a:extLst>
                </a:gridCol>
                <a:gridCol w="658785">
                  <a:extLst>
                    <a:ext uri="{9D8B030D-6E8A-4147-A177-3AD203B41FA5}">
                      <a16:colId xmlns:a16="http://schemas.microsoft.com/office/drawing/2014/main" val="2411721702"/>
                    </a:ext>
                  </a:extLst>
                </a:gridCol>
                <a:gridCol w="971197">
                  <a:extLst>
                    <a:ext uri="{9D8B030D-6E8A-4147-A177-3AD203B41FA5}">
                      <a16:colId xmlns:a16="http://schemas.microsoft.com/office/drawing/2014/main" val="1644884491"/>
                    </a:ext>
                  </a:extLst>
                </a:gridCol>
                <a:gridCol w="781033">
                  <a:extLst>
                    <a:ext uri="{9D8B030D-6E8A-4147-A177-3AD203B41FA5}">
                      <a16:colId xmlns:a16="http://schemas.microsoft.com/office/drawing/2014/main" val="311192064"/>
                    </a:ext>
                  </a:extLst>
                </a:gridCol>
                <a:gridCol w="781033">
                  <a:extLst>
                    <a:ext uri="{9D8B030D-6E8A-4147-A177-3AD203B41FA5}">
                      <a16:colId xmlns:a16="http://schemas.microsoft.com/office/drawing/2014/main" val="3073232668"/>
                    </a:ext>
                  </a:extLst>
                </a:gridCol>
                <a:gridCol w="848948">
                  <a:extLst>
                    <a:ext uri="{9D8B030D-6E8A-4147-A177-3AD203B41FA5}">
                      <a16:colId xmlns:a16="http://schemas.microsoft.com/office/drawing/2014/main" val="3114086072"/>
                    </a:ext>
                  </a:extLst>
                </a:gridCol>
                <a:gridCol w="848948">
                  <a:extLst>
                    <a:ext uri="{9D8B030D-6E8A-4147-A177-3AD203B41FA5}">
                      <a16:colId xmlns:a16="http://schemas.microsoft.com/office/drawing/2014/main" val="451700724"/>
                    </a:ext>
                  </a:extLst>
                </a:gridCol>
                <a:gridCol w="821783">
                  <a:extLst>
                    <a:ext uri="{9D8B030D-6E8A-4147-A177-3AD203B41FA5}">
                      <a16:colId xmlns:a16="http://schemas.microsoft.com/office/drawing/2014/main" val="1955187826"/>
                    </a:ext>
                  </a:extLst>
                </a:gridCol>
                <a:gridCol w="821783">
                  <a:extLst>
                    <a:ext uri="{9D8B030D-6E8A-4147-A177-3AD203B41FA5}">
                      <a16:colId xmlns:a16="http://schemas.microsoft.com/office/drawing/2014/main" val="3030289945"/>
                    </a:ext>
                  </a:extLst>
                </a:gridCol>
                <a:gridCol w="821783">
                  <a:extLst>
                    <a:ext uri="{9D8B030D-6E8A-4147-A177-3AD203B41FA5}">
                      <a16:colId xmlns:a16="http://schemas.microsoft.com/office/drawing/2014/main" val="3234506392"/>
                    </a:ext>
                  </a:extLst>
                </a:gridCol>
                <a:gridCol w="740282">
                  <a:extLst>
                    <a:ext uri="{9D8B030D-6E8A-4147-A177-3AD203B41FA5}">
                      <a16:colId xmlns:a16="http://schemas.microsoft.com/office/drawing/2014/main" val="3345146865"/>
                    </a:ext>
                  </a:extLst>
                </a:gridCol>
              </a:tblGrid>
              <a:tr h="418357">
                <a:tc rowSpan="2">
                  <a:txBody>
                    <a:bodyPr/>
                    <a:lstStyle/>
                    <a:p>
                      <a:pPr algn="ctr" fontAlgn="ctr"/>
                      <a:r>
                        <a:rPr lang="en-US" sz="1200" b="1" i="0" u="none" strike="noStrike" dirty="0" err="1">
                          <a:solidFill>
                            <a:srgbClr val="000000"/>
                          </a:solidFill>
                          <a:effectLst/>
                          <a:latin typeface="Times New Roman" panose="02020603050405020304" pitchFamily="18" charset="0"/>
                        </a:rPr>
                        <a:t>STT</a:t>
                      </a:r>
                      <a:endParaRPr lang="en-US" sz="1200" b="1"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2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200" b="1" i="0" u="none" strike="noStrike">
                          <a:solidFill>
                            <a:srgbClr val="000000"/>
                          </a:solidFill>
                          <a:effectLst/>
                          <a:latin typeface="Times New Roman" panose="02020603050405020304" pitchFamily="18" charset="0"/>
                        </a:rPr>
                        <a:t>Thực hiện 6 tháng đầu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r>
                        <a:rPr lang="en-US" sz="1200" b="1" i="0" u="none" strike="noStrike">
                          <a:solidFill>
                            <a:srgbClr val="000000"/>
                          </a:solidFill>
                          <a:effectLst/>
                          <a:latin typeface="Times New Roman" panose="02020603050405020304" pitchFamily="18" charset="0"/>
                        </a:rPr>
                        <a:t>Thực hiện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200" b="1" i="0" u="none" strike="noStrike">
                          <a:solidFill>
                            <a:srgbClr val="000000"/>
                          </a:solidFill>
                          <a:effectLst/>
                          <a:latin typeface="Times New Roman" panose="02020603050405020304" pitchFamily="18" charset="0"/>
                        </a:rPr>
                        <a:t>Ước thực hiện 6 tháng đầu năm 2025 so với: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200" b="1" i="0" u="none" strike="noStrike">
                          <a:solidFill>
                            <a:srgbClr val="000000"/>
                          </a:solidFill>
                          <a:effectLst/>
                          <a:latin typeface="Times New Roman" panose="02020603050405020304" pitchFamily="18" charset="0"/>
                        </a:rPr>
                        <a:t>Kế hoạch 6 tháng cuối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200" b="1" i="0" u="none" strike="noStrike">
                          <a:solidFill>
                            <a:srgbClr val="000000"/>
                          </a:solidFill>
                          <a:effectLst/>
                          <a:latin typeface="Times New Roman" panose="02020603050405020304" pitchFamily="18" charset="0"/>
                        </a:rPr>
                        <a:t>Ước cả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200" b="1" i="0" u="none" strike="noStrike">
                          <a:solidFill>
                            <a:srgbClr val="000000"/>
                          </a:solidFill>
                          <a:effectLst/>
                          <a:latin typeface="Times New Roman" panose="02020603050405020304" pitchFamily="18" charset="0"/>
                        </a:rPr>
                        <a:t>Ghi chú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4622778"/>
                  </a:ext>
                </a:extLst>
              </a:tr>
              <a:tr h="60335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1" i="0" u="none" strike="noStrike">
                          <a:solidFill>
                            <a:srgbClr val="000000"/>
                          </a:solidFill>
                          <a:effectLst/>
                          <a:latin typeface="Times New Roman" panose="02020603050405020304" pitchFamily="18" charset="0"/>
                        </a:rPr>
                        <a:t>Cùng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32856932"/>
                  </a:ext>
                </a:extLst>
              </a:tr>
              <a:tr h="234281">
                <a:tc>
                  <a:txBody>
                    <a:bodyPr/>
                    <a:lstStyle/>
                    <a:p>
                      <a:pPr algn="ctr" fontAlgn="ctr"/>
                      <a:r>
                        <a:rPr lang="en-US" sz="12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1790052"/>
                  </a:ext>
                </a:extLst>
              </a:tr>
              <a:tr h="468560">
                <a:tc>
                  <a:txBody>
                    <a:bodyPr/>
                    <a:lstStyle/>
                    <a:p>
                      <a:pPr algn="ctr" fontAlgn="ctr"/>
                      <a:r>
                        <a:rPr lang="en-US" sz="14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Tốc độ tăng Tổng vốn đầu tư phát triển toàn xã hội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10 - 10,5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9,5 - 10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4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7562296"/>
                  </a:ext>
                </a:extLst>
              </a:tr>
              <a:tr h="608482">
                <a:tc>
                  <a:txBody>
                    <a:bodyPr/>
                    <a:lstStyle/>
                    <a:p>
                      <a:pPr algn="ctr" fontAlgn="ctr"/>
                      <a:r>
                        <a:rPr lang="en-US" sz="14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Duy trì mức sinh thay thế bình quân mỗi phụ nữ trong độ tuổi sinh đẻ có từ 2,0 đến 2,2 con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Duy trì</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Đánh giá cuối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6664549"/>
                  </a:ext>
                </a:extLst>
              </a:tr>
              <a:tr h="292850">
                <a:tc>
                  <a:txBody>
                    <a:bodyPr/>
                    <a:lstStyle/>
                    <a:p>
                      <a:pPr algn="ctr" fontAlgn="ctr"/>
                      <a:r>
                        <a:rPr lang="en-US" sz="140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Tạo việc làm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Người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21714,0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32.500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12.512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21.612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10.888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402423"/>
                  </a:ext>
                </a:extLst>
              </a:tr>
              <a:tr h="405655">
                <a:tc>
                  <a:txBody>
                    <a:bodyPr/>
                    <a:lstStyle/>
                    <a:p>
                      <a:pPr algn="ctr" fontAlgn="ctr"/>
                      <a:r>
                        <a:rPr lang="en-US" sz="14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lao động đã qua đào tạo, bồi dưỡng nghề</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62,8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64,83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64,83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97,78%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3906672"/>
                  </a:ext>
                </a:extLst>
              </a:tr>
              <a:tr h="1216964">
                <a:tc>
                  <a:txBody>
                    <a:bodyPr/>
                    <a:lstStyle/>
                    <a:p>
                      <a:pPr algn="ctr" fontAlgn="ctr"/>
                      <a:r>
                        <a:rPr lang="en-US" sz="1400" b="0" i="0"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Giảm tỷ lệ hộ nghèo đa chiều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Tỷ lệ hộ nghèo còn 0,62%, thấp hơn bình quân chung của cả nước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Đánh giá cuối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2418414"/>
                  </a:ext>
                </a:extLst>
              </a:tr>
              <a:tr h="405655">
                <a:tc>
                  <a:txBody>
                    <a:bodyPr/>
                    <a:lstStyle/>
                    <a:p>
                      <a:pPr algn="ctr" fontAlgn="ctr"/>
                      <a:r>
                        <a:rPr lang="en-US" sz="14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người lao động tham gia bảo hiểm xã hội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25,52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22,29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22,65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88,75%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121,84%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9281400"/>
                  </a:ext>
                </a:extLst>
              </a:tr>
              <a:tr h="405655">
                <a:tc>
                  <a:txBody>
                    <a:bodyPr/>
                    <a:lstStyle/>
                    <a:p>
                      <a:pPr algn="ctr" fontAlgn="ctr"/>
                      <a:r>
                        <a:rPr lang="en-US" sz="1400" b="0" i="0"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Tỷ lệ dân số tham gia bảo hiểm y tế</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96,15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99,95%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96,15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3609800"/>
                  </a:ext>
                </a:extLst>
              </a:tr>
              <a:tr h="292850">
                <a:tc>
                  <a:txBody>
                    <a:bodyPr/>
                    <a:lstStyle/>
                    <a:p>
                      <a:pPr algn="ctr" fontAlgn="ctr"/>
                      <a:r>
                        <a:rPr lang="en-US" sz="1400" b="0" i="0"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Tỷ lệ trạm y tế có bác sỹ</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dirty="0">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dirty="0">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4616656"/>
                  </a:ext>
                </a:extLst>
              </a:tr>
              <a:tr h="461865">
                <a:tc>
                  <a:txBody>
                    <a:bodyPr/>
                    <a:lstStyle/>
                    <a:p>
                      <a:pPr algn="ctr" fontAlgn="ctr"/>
                      <a:r>
                        <a:rPr lang="en-US" sz="1400" b="0" i="0"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xã, phường, thị trấn đạt Bộ Tiêu chí quốc gia về y tế xã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Đánh giá cuối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546425"/>
                  </a:ext>
                </a:extLst>
              </a:tr>
              <a:tr h="405655">
                <a:tc>
                  <a:txBody>
                    <a:bodyPr/>
                    <a:lstStyle/>
                    <a:p>
                      <a:pPr algn="ctr" fontAlgn="ctr"/>
                      <a:r>
                        <a:rPr lang="en-US" sz="1400" b="0" i="0" u="none" strike="noStrike">
                          <a:solidFill>
                            <a:srgbClr val="000000"/>
                          </a:solidFill>
                          <a:effectLst/>
                          <a:latin typeface="Times New Roman" panose="02020603050405020304"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Số giường bệnh kế hoạch trên 1 vạn dân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Giường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103,88%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1914042"/>
                  </a:ext>
                </a:extLst>
              </a:tr>
            </a:tbl>
          </a:graphicData>
        </a:graphic>
      </p:graphicFrame>
    </p:spTree>
    <p:extLst>
      <p:ext uri="{BB962C8B-B14F-4D97-AF65-F5344CB8AC3E}">
        <p14:creationId xmlns:p14="http://schemas.microsoft.com/office/powerpoint/2010/main" val="3007508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5FEEB-6B54-B2F5-7C9F-24390F581253}"/>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E9B86DC0-B8FF-3B5B-65AD-7E23A7D429AC}"/>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2D331CC-2D6F-03A2-58E0-EE727080B0E1}"/>
              </a:ext>
            </a:extLst>
          </p:cNvPr>
          <p:cNvSpPr txBox="1"/>
          <p:nvPr/>
        </p:nvSpPr>
        <p:spPr>
          <a:xfrm>
            <a:off x="684059" y="76597"/>
            <a:ext cx="6815967" cy="400110"/>
          </a:xfrm>
          <a:prstGeom prst="rect">
            <a:avLst/>
          </a:prstGeom>
          <a:noFill/>
        </p:spPr>
        <p:txBody>
          <a:bodyPr wrap="square">
            <a:spAutoFit/>
          </a:bodyPr>
          <a:lstStyle/>
          <a:p>
            <a:pPr>
              <a:lnSpc>
                <a:spcPct val="100000"/>
              </a:lnSpc>
            </a:pPr>
            <a:r>
              <a:rPr lang="en-US" sz="2000" b="1">
                <a:latin typeface="Times New Roman" panose="02020603050405020304" pitchFamily="18" charset="0"/>
                <a:cs typeface="Times New Roman" panose="02020603050405020304" pitchFamily="18" charset="0"/>
              </a:rPr>
              <a:t>I. KẾT QUẢ THỰC HIỆN CÁC CHỈ TIÊU CHỦ YẾU (TT)</a:t>
            </a:r>
            <a:endParaRPr lang="vi-VN" sz="20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B18BCDA-4109-F1EA-8608-8F3A2983417C}"/>
              </a:ext>
            </a:extLst>
          </p:cNvPr>
          <p:cNvGraphicFramePr>
            <a:graphicFrameLocks noGrp="1"/>
          </p:cNvGraphicFramePr>
          <p:nvPr>
            <p:extLst>
              <p:ext uri="{D42A27DB-BD31-4B8C-83A1-F6EECF244321}">
                <p14:modId xmlns:p14="http://schemas.microsoft.com/office/powerpoint/2010/main" val="1496277869"/>
              </p:ext>
            </p:extLst>
          </p:nvPr>
        </p:nvGraphicFramePr>
        <p:xfrm>
          <a:off x="295276" y="671371"/>
          <a:ext cx="11661595" cy="5986602"/>
        </p:xfrm>
        <a:graphic>
          <a:graphicData uri="http://schemas.openxmlformats.org/drawingml/2006/table">
            <a:tbl>
              <a:tblPr/>
              <a:tblGrid>
                <a:gridCol w="766772">
                  <a:extLst>
                    <a:ext uri="{9D8B030D-6E8A-4147-A177-3AD203B41FA5}">
                      <a16:colId xmlns:a16="http://schemas.microsoft.com/office/drawing/2014/main" val="2342689616"/>
                    </a:ext>
                  </a:extLst>
                </a:gridCol>
                <a:gridCol w="2366990">
                  <a:extLst>
                    <a:ext uri="{9D8B030D-6E8A-4147-A177-3AD203B41FA5}">
                      <a16:colId xmlns:a16="http://schemas.microsoft.com/office/drawing/2014/main" val="3423422369"/>
                    </a:ext>
                  </a:extLst>
                </a:gridCol>
                <a:gridCol w="580080">
                  <a:extLst>
                    <a:ext uri="{9D8B030D-6E8A-4147-A177-3AD203B41FA5}">
                      <a16:colId xmlns:a16="http://schemas.microsoft.com/office/drawing/2014/main" val="1977819674"/>
                    </a:ext>
                  </a:extLst>
                </a:gridCol>
                <a:gridCol w="646755">
                  <a:extLst>
                    <a:ext uri="{9D8B030D-6E8A-4147-A177-3AD203B41FA5}">
                      <a16:colId xmlns:a16="http://schemas.microsoft.com/office/drawing/2014/main" val="1358975989"/>
                    </a:ext>
                  </a:extLst>
                </a:gridCol>
                <a:gridCol w="953464">
                  <a:extLst>
                    <a:ext uri="{9D8B030D-6E8A-4147-A177-3AD203B41FA5}">
                      <a16:colId xmlns:a16="http://schemas.microsoft.com/office/drawing/2014/main" val="1030574200"/>
                    </a:ext>
                  </a:extLst>
                </a:gridCol>
                <a:gridCol w="766772">
                  <a:extLst>
                    <a:ext uri="{9D8B030D-6E8A-4147-A177-3AD203B41FA5}">
                      <a16:colId xmlns:a16="http://schemas.microsoft.com/office/drawing/2014/main" val="3261725440"/>
                    </a:ext>
                  </a:extLst>
                </a:gridCol>
                <a:gridCol w="766772">
                  <a:extLst>
                    <a:ext uri="{9D8B030D-6E8A-4147-A177-3AD203B41FA5}">
                      <a16:colId xmlns:a16="http://schemas.microsoft.com/office/drawing/2014/main" val="3184593154"/>
                    </a:ext>
                  </a:extLst>
                </a:gridCol>
                <a:gridCol w="833448">
                  <a:extLst>
                    <a:ext uri="{9D8B030D-6E8A-4147-A177-3AD203B41FA5}">
                      <a16:colId xmlns:a16="http://schemas.microsoft.com/office/drawing/2014/main" val="2589018335"/>
                    </a:ext>
                  </a:extLst>
                </a:gridCol>
                <a:gridCol w="833448">
                  <a:extLst>
                    <a:ext uri="{9D8B030D-6E8A-4147-A177-3AD203B41FA5}">
                      <a16:colId xmlns:a16="http://schemas.microsoft.com/office/drawing/2014/main" val="2701884685"/>
                    </a:ext>
                  </a:extLst>
                </a:gridCol>
                <a:gridCol w="806776">
                  <a:extLst>
                    <a:ext uri="{9D8B030D-6E8A-4147-A177-3AD203B41FA5}">
                      <a16:colId xmlns:a16="http://schemas.microsoft.com/office/drawing/2014/main" val="1997941791"/>
                    </a:ext>
                  </a:extLst>
                </a:gridCol>
                <a:gridCol w="806776">
                  <a:extLst>
                    <a:ext uri="{9D8B030D-6E8A-4147-A177-3AD203B41FA5}">
                      <a16:colId xmlns:a16="http://schemas.microsoft.com/office/drawing/2014/main" val="2234724377"/>
                    </a:ext>
                  </a:extLst>
                </a:gridCol>
                <a:gridCol w="806776">
                  <a:extLst>
                    <a:ext uri="{9D8B030D-6E8A-4147-A177-3AD203B41FA5}">
                      <a16:colId xmlns:a16="http://schemas.microsoft.com/office/drawing/2014/main" val="2722340209"/>
                    </a:ext>
                  </a:extLst>
                </a:gridCol>
                <a:gridCol w="726766">
                  <a:extLst>
                    <a:ext uri="{9D8B030D-6E8A-4147-A177-3AD203B41FA5}">
                      <a16:colId xmlns:a16="http://schemas.microsoft.com/office/drawing/2014/main" val="1673836078"/>
                    </a:ext>
                  </a:extLst>
                </a:gridCol>
              </a:tblGrid>
              <a:tr h="646500">
                <a:tc rowSpan="2">
                  <a:txBody>
                    <a:bodyPr/>
                    <a:lstStyle/>
                    <a:p>
                      <a:pPr algn="ctr" fontAlgn="ctr"/>
                      <a:r>
                        <a:rPr lang="en-US" sz="1400" b="1" i="0" u="none" strike="noStrike" dirty="0" err="1">
                          <a:solidFill>
                            <a:srgbClr val="000000"/>
                          </a:solidFill>
                          <a:effectLst/>
                          <a:latin typeface="Times New Roman" panose="02020603050405020304" pitchFamily="18" charset="0"/>
                        </a:rPr>
                        <a:t>STT</a:t>
                      </a:r>
                      <a:endParaRPr lang="en-US" sz="1400" b="1" i="0" u="none" strike="noStrike" dirty="0">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Thực hiện 6 tháng đầu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r>
                        <a:rPr lang="en-US" sz="1400" b="1" i="0" u="none" strike="noStrike">
                          <a:solidFill>
                            <a:srgbClr val="000000"/>
                          </a:solidFill>
                          <a:effectLst/>
                          <a:latin typeface="Times New Roman" panose="02020603050405020304" pitchFamily="18" charset="0"/>
                        </a:rPr>
                        <a:t>Thực hiện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400" b="1" i="0" u="none" strike="noStrike">
                          <a:solidFill>
                            <a:srgbClr val="000000"/>
                          </a:solidFill>
                          <a:effectLst/>
                          <a:latin typeface="Times New Roman" panose="02020603050405020304" pitchFamily="18" charset="0"/>
                        </a:rPr>
                        <a:t>Ước thực hiện 6 tháng đầu năm 2025 so với: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400" b="1" i="0" u="none" strike="noStrike">
                          <a:solidFill>
                            <a:srgbClr val="000000"/>
                          </a:solidFill>
                          <a:effectLst/>
                          <a:latin typeface="Times New Roman" panose="02020603050405020304" pitchFamily="18" charset="0"/>
                        </a:rPr>
                        <a:t>Kế hoạch 6 tháng cuối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Ước cả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Ghi chú</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1811493"/>
                  </a:ext>
                </a:extLst>
              </a:tr>
              <a:tr h="8358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Cùng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77559443"/>
                  </a:ext>
                </a:extLst>
              </a:tr>
              <a:tr h="324549">
                <a:tc>
                  <a:txBody>
                    <a:bodyPr/>
                    <a:lstStyle/>
                    <a:p>
                      <a:pPr algn="ctr" fontAlgn="ctr"/>
                      <a:r>
                        <a:rPr lang="en-US" sz="12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200" b="0" i="1"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749139"/>
                  </a:ext>
                </a:extLst>
              </a:tr>
              <a:tr h="638066">
                <a:tc>
                  <a:txBody>
                    <a:bodyPr/>
                    <a:lstStyle/>
                    <a:p>
                      <a:pPr algn="ctr" fontAlgn="ctr"/>
                      <a:r>
                        <a:rPr lang="en-US" sz="14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trẻ em dưới 5 tuổi suy dinh dưỡng thể nhẹ cân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Đánh giá cuối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2363562"/>
                  </a:ext>
                </a:extLst>
              </a:tr>
              <a:tr h="405685">
                <a:tc>
                  <a:txBody>
                    <a:bodyPr/>
                    <a:lstStyle/>
                    <a:p>
                      <a:pPr algn="ctr" fontAlgn="ctr"/>
                      <a:r>
                        <a:rPr lang="en-US" sz="1400" b="0" i="0" u="none" strike="noStrike">
                          <a:solidFill>
                            <a:srgbClr val="000000"/>
                          </a:solidFill>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Tỷ lệ che phủ rừng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99,48%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4652371"/>
                  </a:ext>
                </a:extLst>
              </a:tr>
              <a:tr h="431000">
                <a:tc>
                  <a:txBody>
                    <a:bodyPr/>
                    <a:lstStyle/>
                    <a:p>
                      <a:pPr algn="ctr" fontAlgn="ctr"/>
                      <a:r>
                        <a:rPr lang="en-US" sz="1400" b="0" i="0" u="none" strike="noStrike">
                          <a:solidFill>
                            <a:srgbClr val="000000"/>
                          </a:solidFill>
                          <a:effectLst/>
                          <a:latin typeface="Times New Roman" panose="02020603050405020304" pitchFamily="18"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dân cư nông thôn sử dụng nước hợp vệ sinh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36515377"/>
                  </a:ext>
                </a:extLst>
              </a:tr>
              <a:tr h="431000">
                <a:tc>
                  <a:txBody>
                    <a:bodyPr/>
                    <a:lstStyle/>
                    <a:p>
                      <a:pPr algn="ctr" fontAlgn="ctr"/>
                      <a:r>
                        <a:rPr lang="en-US" sz="1400" b="0" i="1"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1" u="none" strike="noStrike">
                          <a:solidFill>
                            <a:srgbClr val="000000"/>
                          </a:solidFill>
                          <a:effectLst/>
                          <a:latin typeface="Times New Roman" panose="02020603050405020304" pitchFamily="18" charset="0"/>
                        </a:rPr>
                        <a:t>Trong đó: Tỷ lệ sử dụng nước sạch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38,3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39,6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112,50%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1" u="none" strike="noStrike">
                          <a:solidFill>
                            <a:srgbClr val="000000"/>
                          </a:solidFill>
                          <a:effectLst/>
                          <a:latin typeface="Times New Roman" panose="02020603050405020304" pitchFamily="18"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1"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090818"/>
                  </a:ext>
                </a:extLst>
              </a:tr>
              <a:tr h="649097">
                <a:tc>
                  <a:txBody>
                    <a:bodyPr/>
                    <a:lstStyle/>
                    <a:p>
                      <a:pPr algn="ctr" fontAlgn="ctr"/>
                      <a:r>
                        <a:rPr lang="en-US" sz="1400" b="0" i="0" u="none" strike="noStrike">
                          <a:solidFill>
                            <a:srgbClr val="000000"/>
                          </a:solidFill>
                          <a:effectLst/>
                          <a:latin typeface="Times New Roman" panose="02020603050405020304"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dân cư đô thị sử dụng nước sạch qua hệ thống cấp nước tập trung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86,9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90 - 92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89,23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99,44%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400" b="0" i="1"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284847"/>
                  </a:ext>
                </a:extLst>
              </a:tr>
              <a:tr h="556368">
                <a:tc>
                  <a:txBody>
                    <a:bodyPr/>
                    <a:lstStyle/>
                    <a:p>
                      <a:pPr algn="ctr" fontAlgn="ctr"/>
                      <a:r>
                        <a:rPr lang="en-US" sz="1400" b="0" i="0" u="none" strike="noStrike">
                          <a:solidFill>
                            <a:srgbClr val="000000"/>
                          </a:solidFill>
                          <a:effectLst/>
                          <a:latin typeface="Times New Roman" panose="02020603050405020304" pitchFamily="18" charset="0"/>
                        </a:rPr>
                        <a: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chất thải rắn ở đô thị được thu gom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89,7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93,86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100,92%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104,60%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0798902"/>
                  </a:ext>
                </a:extLst>
              </a:tr>
              <a:tr h="637507">
                <a:tc>
                  <a:txBody>
                    <a:bodyPr/>
                    <a:lstStyle/>
                    <a:p>
                      <a:pPr algn="ctr" fontAlgn="ctr"/>
                      <a:r>
                        <a:rPr lang="en-US" sz="1400" b="0" i="0" u="none" strike="noStrike">
                          <a:solidFill>
                            <a:srgbClr val="000000"/>
                          </a:solidFill>
                          <a:effectLst/>
                          <a:latin typeface="Times New Roman" panose="02020603050405020304"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Tỷ lệ chất thải rắn ở nông thôn được thu gom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65,7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79,88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79,88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79,88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99,85%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121,68%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1781152"/>
                  </a:ext>
                </a:extLst>
              </a:tr>
              <a:tr h="431000">
                <a:tc>
                  <a:txBody>
                    <a:bodyPr/>
                    <a:lstStyle/>
                    <a:p>
                      <a:pPr algn="ctr" fontAlgn="ctr"/>
                      <a:r>
                        <a:rPr lang="en-US" sz="1400" b="0" i="0" u="none" strike="noStrike">
                          <a:solidFill>
                            <a:srgbClr val="000000"/>
                          </a:solidFill>
                          <a:effectLst/>
                          <a:latin typeface="Times New Roman" panose="02020603050405020304" pitchFamily="18"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400" b="0" i="0" u="none" strike="noStrike">
                          <a:solidFill>
                            <a:srgbClr val="000000"/>
                          </a:solidFill>
                          <a:effectLst/>
                          <a:latin typeface="Times New Roman" panose="02020603050405020304" pitchFamily="18" charset="0"/>
                        </a:rPr>
                        <a:t>Số lượng căn hộ nhà ở xã hội hoàn thành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Căn hộ</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dirty="0">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446951"/>
                  </a:ext>
                </a:extLst>
              </a:tr>
            </a:tbl>
          </a:graphicData>
        </a:graphic>
      </p:graphicFrame>
    </p:spTree>
    <p:extLst>
      <p:ext uri="{BB962C8B-B14F-4D97-AF65-F5344CB8AC3E}">
        <p14:creationId xmlns:p14="http://schemas.microsoft.com/office/powerpoint/2010/main" val="3843730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6C9D3-54F5-DFC2-82FB-A6731933CA35}"/>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8FA32E62-AFA2-AC94-AE03-37324F0B6D97}"/>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0CD8D9A-A3CC-0F1E-CFC9-7ED6B3445234}"/>
              </a:ext>
            </a:extLst>
          </p:cNvPr>
          <p:cNvSpPr txBox="1"/>
          <p:nvPr/>
        </p:nvSpPr>
        <p:spPr>
          <a:xfrm>
            <a:off x="684059" y="76597"/>
            <a:ext cx="6815967" cy="400110"/>
          </a:xfrm>
          <a:prstGeom prst="rect">
            <a:avLst/>
          </a:prstGeom>
          <a:noFill/>
        </p:spPr>
        <p:txBody>
          <a:bodyPr wrap="square">
            <a:spAutoFit/>
          </a:bodyPr>
          <a:lstStyle/>
          <a:p>
            <a:pPr>
              <a:lnSpc>
                <a:spcPct val="100000"/>
              </a:lnSpc>
            </a:pPr>
            <a:r>
              <a:rPr lang="en-US" sz="2000" b="1">
                <a:latin typeface="Times New Roman" panose="02020603050405020304" pitchFamily="18" charset="0"/>
                <a:cs typeface="Times New Roman" panose="02020603050405020304" pitchFamily="18" charset="0"/>
              </a:rPr>
              <a:t>I. KẾT QUẢ THỰC HIỆN CÁC CHỈ TIÊU CHỦ YẾU (TT)</a:t>
            </a:r>
            <a:endParaRPr lang="vi-VN" sz="20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527C5F93-31EE-A00F-C179-962F51276044}"/>
              </a:ext>
            </a:extLst>
          </p:cNvPr>
          <p:cNvGraphicFramePr>
            <a:graphicFrameLocks noGrp="1"/>
          </p:cNvGraphicFramePr>
          <p:nvPr>
            <p:extLst>
              <p:ext uri="{D42A27DB-BD31-4B8C-83A1-F6EECF244321}">
                <p14:modId xmlns:p14="http://schemas.microsoft.com/office/powerpoint/2010/main" val="781376847"/>
              </p:ext>
            </p:extLst>
          </p:nvPr>
        </p:nvGraphicFramePr>
        <p:xfrm>
          <a:off x="95250" y="476706"/>
          <a:ext cx="11972927" cy="6367579"/>
        </p:xfrm>
        <a:graphic>
          <a:graphicData uri="http://schemas.openxmlformats.org/drawingml/2006/table">
            <a:tbl>
              <a:tblPr/>
              <a:tblGrid>
                <a:gridCol w="839566">
                  <a:extLst>
                    <a:ext uri="{9D8B030D-6E8A-4147-A177-3AD203B41FA5}">
                      <a16:colId xmlns:a16="http://schemas.microsoft.com/office/drawing/2014/main" val="3025846956"/>
                    </a:ext>
                  </a:extLst>
                </a:gridCol>
                <a:gridCol w="2182856">
                  <a:extLst>
                    <a:ext uri="{9D8B030D-6E8A-4147-A177-3AD203B41FA5}">
                      <a16:colId xmlns:a16="http://schemas.microsoft.com/office/drawing/2014/main" val="463689220"/>
                    </a:ext>
                  </a:extLst>
                </a:gridCol>
                <a:gridCol w="781809">
                  <a:extLst>
                    <a:ext uri="{9D8B030D-6E8A-4147-A177-3AD203B41FA5}">
                      <a16:colId xmlns:a16="http://schemas.microsoft.com/office/drawing/2014/main" val="2956796295"/>
                    </a:ext>
                  </a:extLst>
                </a:gridCol>
                <a:gridCol w="970338">
                  <a:extLst>
                    <a:ext uri="{9D8B030D-6E8A-4147-A177-3AD203B41FA5}">
                      <a16:colId xmlns:a16="http://schemas.microsoft.com/office/drawing/2014/main" val="723404025"/>
                    </a:ext>
                  </a:extLst>
                </a:gridCol>
                <a:gridCol w="1043981">
                  <a:extLst>
                    <a:ext uri="{9D8B030D-6E8A-4147-A177-3AD203B41FA5}">
                      <a16:colId xmlns:a16="http://schemas.microsoft.com/office/drawing/2014/main" val="2664321668"/>
                    </a:ext>
                  </a:extLst>
                </a:gridCol>
                <a:gridCol w="839566">
                  <a:extLst>
                    <a:ext uri="{9D8B030D-6E8A-4147-A177-3AD203B41FA5}">
                      <a16:colId xmlns:a16="http://schemas.microsoft.com/office/drawing/2014/main" val="3208914696"/>
                    </a:ext>
                  </a:extLst>
                </a:gridCol>
                <a:gridCol w="839566">
                  <a:extLst>
                    <a:ext uri="{9D8B030D-6E8A-4147-A177-3AD203B41FA5}">
                      <a16:colId xmlns:a16="http://schemas.microsoft.com/office/drawing/2014/main" val="3919307389"/>
                    </a:ext>
                  </a:extLst>
                </a:gridCol>
                <a:gridCol w="912569">
                  <a:extLst>
                    <a:ext uri="{9D8B030D-6E8A-4147-A177-3AD203B41FA5}">
                      <a16:colId xmlns:a16="http://schemas.microsoft.com/office/drawing/2014/main" val="484138586"/>
                    </a:ext>
                  </a:extLst>
                </a:gridCol>
                <a:gridCol w="912569">
                  <a:extLst>
                    <a:ext uri="{9D8B030D-6E8A-4147-A177-3AD203B41FA5}">
                      <a16:colId xmlns:a16="http://schemas.microsoft.com/office/drawing/2014/main" val="2648817886"/>
                    </a:ext>
                  </a:extLst>
                </a:gridCol>
                <a:gridCol w="883369">
                  <a:extLst>
                    <a:ext uri="{9D8B030D-6E8A-4147-A177-3AD203B41FA5}">
                      <a16:colId xmlns:a16="http://schemas.microsoft.com/office/drawing/2014/main" val="36593981"/>
                    </a:ext>
                  </a:extLst>
                </a:gridCol>
                <a:gridCol w="883369">
                  <a:extLst>
                    <a:ext uri="{9D8B030D-6E8A-4147-A177-3AD203B41FA5}">
                      <a16:colId xmlns:a16="http://schemas.microsoft.com/office/drawing/2014/main" val="1878024595"/>
                    </a:ext>
                  </a:extLst>
                </a:gridCol>
                <a:gridCol w="883369">
                  <a:extLst>
                    <a:ext uri="{9D8B030D-6E8A-4147-A177-3AD203B41FA5}">
                      <a16:colId xmlns:a16="http://schemas.microsoft.com/office/drawing/2014/main" val="56618235"/>
                    </a:ext>
                  </a:extLst>
                </a:gridCol>
              </a:tblGrid>
              <a:tr h="420432">
                <a:tc rowSpan="2">
                  <a:txBody>
                    <a:bodyPr/>
                    <a:lstStyle/>
                    <a:p>
                      <a:pPr algn="ctr" fontAlgn="ctr"/>
                      <a:r>
                        <a:rPr lang="en-US" sz="1400" b="1" i="0" u="none" strike="noStrike">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Thực hiện 6 tháng đầu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r>
                        <a:rPr lang="en-US" sz="1400" b="1" i="0" u="none" strike="noStrike">
                          <a:solidFill>
                            <a:srgbClr val="000000"/>
                          </a:solidFill>
                          <a:effectLst/>
                          <a:latin typeface="Times New Roman" panose="02020603050405020304" pitchFamily="18" charset="0"/>
                        </a:rPr>
                        <a:t>Thực hiện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400" b="1" i="0" u="none" strike="noStrike">
                          <a:solidFill>
                            <a:srgbClr val="000000"/>
                          </a:solidFill>
                          <a:effectLst/>
                          <a:latin typeface="Times New Roman" panose="02020603050405020304" pitchFamily="18" charset="0"/>
                        </a:rPr>
                        <a:t>Ước thực hiện 6 tháng đầu năm 2025 so với: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400" b="1" i="0" u="none" strike="noStrike">
                          <a:solidFill>
                            <a:srgbClr val="000000"/>
                          </a:solidFill>
                          <a:effectLst/>
                          <a:latin typeface="Times New Roman" panose="02020603050405020304" pitchFamily="18" charset="0"/>
                        </a:rPr>
                        <a:t>Kế hoạch 6 tháng cuối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Ước cả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1999343"/>
                  </a:ext>
                </a:extLst>
              </a:tr>
              <a:tr h="42043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Cùng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55492465"/>
                  </a:ext>
                </a:extLst>
              </a:tr>
              <a:tr h="228372">
                <a:tc>
                  <a:txBody>
                    <a:bodyPr/>
                    <a:lstStyle/>
                    <a:p>
                      <a:pPr algn="ctr" fontAlgn="ctr"/>
                      <a:r>
                        <a:rPr lang="en-US" sz="14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7501757"/>
                  </a:ext>
                </a:extLst>
              </a:tr>
              <a:tr h="720740">
                <a:tc>
                  <a:txBody>
                    <a:bodyPr/>
                    <a:lstStyle/>
                    <a:p>
                      <a:pPr algn="ctr" fontAlgn="ctr"/>
                      <a:r>
                        <a:rPr lang="en-US" sz="1600" b="0" i="0"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Tổng mức bán lẻ hàng hóa và doanh thu dịch vụ tiêu dùng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58.333,4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126.600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29.654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33.706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63.360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108,62%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63.240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126.600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8405530"/>
                  </a:ext>
                </a:extLst>
              </a:tr>
              <a:tr h="480494">
                <a:tc>
                  <a:txBody>
                    <a:bodyPr/>
                    <a:lstStyle/>
                    <a:p>
                      <a:pPr algn="ctr" fontAlgn="ctr"/>
                      <a:r>
                        <a:rPr lang="en-US" sz="16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Số xã đạt chuẩn nông thôn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Xã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vi-VN" sz="1600" b="0" i="0" u="none" strike="noStrike">
                          <a:solidFill>
                            <a:srgbClr val="000000"/>
                          </a:solidFill>
                          <a:effectLst/>
                          <a:latin typeface="Times New Roman" panose="02020603050405020304" pitchFamily="18" charset="0"/>
                        </a:rPr>
                        <a:t>Tạm dừng không thực hiện theo hướng dẫn của Trung ương</a:t>
                      </a:r>
                      <a:r>
                        <a:rPr lang="en-US"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2923294"/>
                  </a:ext>
                </a:extLst>
              </a:tr>
              <a:tr h="480494">
                <a:tc>
                  <a:txBody>
                    <a:bodyPr/>
                    <a:lstStyle/>
                    <a:p>
                      <a:pPr algn="ctr" fontAlgn="ctr"/>
                      <a:r>
                        <a:rPr lang="en-US" sz="16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Số xã đạt chuẩn nông thôn mới nâng cao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Xã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0400548"/>
                  </a:ext>
                </a:extLst>
              </a:tr>
              <a:tr h="802054">
                <a:tc>
                  <a:txBody>
                    <a:bodyPr/>
                    <a:lstStyle/>
                    <a:p>
                      <a:pPr algn="ctr" fontAlgn="ctr"/>
                      <a:r>
                        <a:rPr lang="en-US" sz="16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Số xã đạt chuẩn nông thôn mới kiểu mẫu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Xã</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3440449"/>
                  </a:ext>
                </a:extLst>
              </a:tr>
              <a:tr h="720740">
                <a:tc>
                  <a:txBody>
                    <a:bodyPr/>
                    <a:lstStyle/>
                    <a:p>
                      <a:pPr algn="ctr" fontAlgn="ctr"/>
                      <a:r>
                        <a:rPr lang="en-US" sz="1600" b="0" i="0"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Tổng lượng khách du lịch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Triệu lượt khách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65,02%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114,37%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8692178"/>
                  </a:ext>
                </a:extLst>
              </a:tr>
              <a:tr h="480494">
                <a:tc>
                  <a:txBody>
                    <a:bodyPr/>
                    <a:lstStyle/>
                    <a:p>
                      <a:pPr algn="ctr" fontAlgn="ctr"/>
                      <a:r>
                        <a:rPr lang="en-US" sz="1600" b="0" i="0" u="none" strike="noStrike">
                          <a:solidFill>
                            <a:srgbClr val="000000"/>
                          </a:solidFill>
                          <a:effectLst/>
                          <a:latin typeface="Times New Roman" panose="02020603050405020304" pitchFamily="18"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Doanh thu du lịch thuần túy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15.001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26.000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7.330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8.792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16.122,0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62,01%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107,47%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12.228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28.350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1934561"/>
                  </a:ext>
                </a:extLst>
              </a:tr>
              <a:tr h="391495">
                <a:tc>
                  <a:txBody>
                    <a:bodyPr/>
                    <a:lstStyle/>
                    <a:p>
                      <a:pPr algn="ctr" fontAlgn="ctr"/>
                      <a:r>
                        <a:rPr lang="en-US" sz="160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Thu hút dự án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Dự án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214,81%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2982929"/>
                  </a:ext>
                </a:extLst>
              </a:tr>
              <a:tr h="480494">
                <a:tc>
                  <a:txBody>
                    <a:bodyPr/>
                    <a:lstStyle/>
                    <a:p>
                      <a:pPr algn="ctr" fontAlgn="ctr"/>
                      <a:r>
                        <a:rPr lang="en-US" sz="16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Số doanh nghiệp thành lập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Doanh nghiệp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1.100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111,82%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5591160"/>
                  </a:ext>
                </a:extLst>
              </a:tr>
              <a:tr h="678458">
                <a:tc>
                  <a:txBody>
                    <a:bodyPr/>
                    <a:lstStyle/>
                    <a:p>
                      <a:pPr algn="ctr" fontAlgn="ctr"/>
                      <a:r>
                        <a:rPr lang="en-US" sz="1600" b="0" i="0"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Số vốn đăng ký của doanh nghiệp thành lập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Tỷ đồng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800" b="0" i="0" u="none" strike="noStrike">
                          <a:solidFill>
                            <a:srgbClr val="000000"/>
                          </a:solidFill>
                          <a:effectLst/>
                          <a:latin typeface="Times New Roman" panose="02020603050405020304" pitchFamily="18" charset="0"/>
                        </a:rPr>
                        <a:t>9.500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4.219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2.781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73,68%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116,67%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3874586"/>
                  </a:ext>
                </a:extLst>
              </a:tr>
            </a:tbl>
          </a:graphicData>
        </a:graphic>
      </p:graphicFrame>
    </p:spTree>
    <p:extLst>
      <p:ext uri="{BB962C8B-B14F-4D97-AF65-F5344CB8AC3E}">
        <p14:creationId xmlns:p14="http://schemas.microsoft.com/office/powerpoint/2010/main" val="2963587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E0B8-CE92-93C4-607D-9759996837E8}"/>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07F900B-1F76-84C8-DE12-302A98C76E36}"/>
              </a:ext>
            </a:extLst>
          </p:cNvPr>
          <p:cNvSpPr/>
          <p:nvPr/>
        </p:nvSpPr>
        <p:spPr>
          <a:xfrm>
            <a:off x="0" y="0"/>
            <a:ext cx="11430000" cy="873145"/>
          </a:xfrm>
          <a:custGeom>
            <a:avLst/>
            <a:gdLst>
              <a:gd name="connsiteX0" fmla="*/ 0 w 11430000"/>
              <a:gd name="connsiteY0" fmla="*/ 0 h 873145"/>
              <a:gd name="connsiteX1" fmla="*/ 11078734 w 11430000"/>
              <a:gd name="connsiteY1" fmla="*/ 0 h 873145"/>
              <a:gd name="connsiteX2" fmla="*/ 11430000 w 11430000"/>
              <a:gd name="connsiteY2" fmla="*/ 351266 h 873145"/>
              <a:gd name="connsiteX3" fmla="*/ 11430000 w 11430000"/>
              <a:gd name="connsiteY3" fmla="*/ 521879 h 873145"/>
              <a:gd name="connsiteX4" fmla="*/ 11078734 w 11430000"/>
              <a:gd name="connsiteY4" fmla="*/ 873145 h 873145"/>
              <a:gd name="connsiteX5" fmla="*/ 0 w 11430000"/>
              <a:gd name="connsiteY5" fmla="*/ 873145 h 87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0" h="873145">
                <a:moveTo>
                  <a:pt x="0" y="0"/>
                </a:moveTo>
                <a:lnTo>
                  <a:pt x="11078734" y="0"/>
                </a:lnTo>
                <a:cubicBezTo>
                  <a:pt x="11272733" y="0"/>
                  <a:pt x="11430000" y="157267"/>
                  <a:pt x="11430000" y="351266"/>
                </a:cubicBezTo>
                <a:lnTo>
                  <a:pt x="11430000" y="521879"/>
                </a:lnTo>
                <a:cubicBezTo>
                  <a:pt x="11430000" y="715878"/>
                  <a:pt x="11272733" y="873145"/>
                  <a:pt x="11078734" y="873145"/>
                </a:cubicBezTo>
                <a:lnTo>
                  <a:pt x="0" y="873145"/>
                </a:lnTo>
                <a:close/>
              </a:path>
            </a:pathLst>
          </a:cu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2923B621-0335-4A1E-E0CD-AE92D981CA62}"/>
              </a:ext>
            </a:extLst>
          </p:cNvPr>
          <p:cNvSpPr txBox="1"/>
          <p:nvPr/>
        </p:nvSpPr>
        <p:spPr>
          <a:xfrm>
            <a:off x="684059" y="76597"/>
            <a:ext cx="6815967" cy="400110"/>
          </a:xfrm>
          <a:prstGeom prst="rect">
            <a:avLst/>
          </a:prstGeom>
          <a:noFill/>
        </p:spPr>
        <p:txBody>
          <a:bodyPr wrap="square">
            <a:spAutoFit/>
          </a:bodyPr>
          <a:lstStyle/>
          <a:p>
            <a:pPr>
              <a:lnSpc>
                <a:spcPct val="100000"/>
              </a:lnSpc>
            </a:pPr>
            <a:r>
              <a:rPr lang="en-US" sz="2000" b="1">
                <a:latin typeface="Times New Roman" panose="02020603050405020304" pitchFamily="18" charset="0"/>
                <a:cs typeface="Times New Roman" panose="02020603050405020304" pitchFamily="18" charset="0"/>
              </a:rPr>
              <a:t>I. KẾT QUẢ THỰC HIỆN CÁC CHỈ TIÊU CHỦ YẾU (TT)</a:t>
            </a:r>
            <a:endParaRPr lang="vi-VN" sz="2000" b="1"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C4C091F-9D32-20C1-4E9C-03742F6C8554}"/>
              </a:ext>
            </a:extLst>
          </p:cNvPr>
          <p:cNvGraphicFramePr>
            <a:graphicFrameLocks noGrp="1"/>
          </p:cNvGraphicFramePr>
          <p:nvPr>
            <p:extLst>
              <p:ext uri="{D42A27DB-BD31-4B8C-83A1-F6EECF244321}">
                <p14:modId xmlns:p14="http://schemas.microsoft.com/office/powerpoint/2010/main" val="3300957486"/>
              </p:ext>
            </p:extLst>
          </p:nvPr>
        </p:nvGraphicFramePr>
        <p:xfrm>
          <a:off x="95250" y="476707"/>
          <a:ext cx="11887201" cy="6383198"/>
        </p:xfrm>
        <a:graphic>
          <a:graphicData uri="http://schemas.openxmlformats.org/drawingml/2006/table">
            <a:tbl>
              <a:tblPr/>
              <a:tblGrid>
                <a:gridCol w="609600">
                  <a:extLst>
                    <a:ext uri="{9D8B030D-6E8A-4147-A177-3AD203B41FA5}">
                      <a16:colId xmlns:a16="http://schemas.microsoft.com/office/drawing/2014/main" val="748688836"/>
                    </a:ext>
                  </a:extLst>
                </a:gridCol>
                <a:gridCol w="2761701">
                  <a:extLst>
                    <a:ext uri="{9D8B030D-6E8A-4147-A177-3AD203B41FA5}">
                      <a16:colId xmlns:a16="http://schemas.microsoft.com/office/drawing/2014/main" val="2794004052"/>
                    </a:ext>
                  </a:extLst>
                </a:gridCol>
                <a:gridCol w="624049">
                  <a:extLst>
                    <a:ext uri="{9D8B030D-6E8A-4147-A177-3AD203B41FA5}">
                      <a16:colId xmlns:a16="http://schemas.microsoft.com/office/drawing/2014/main" val="2435616896"/>
                    </a:ext>
                  </a:extLst>
                </a:gridCol>
                <a:gridCol w="695779">
                  <a:extLst>
                    <a:ext uri="{9D8B030D-6E8A-4147-A177-3AD203B41FA5}">
                      <a16:colId xmlns:a16="http://schemas.microsoft.com/office/drawing/2014/main" val="863835325"/>
                    </a:ext>
                  </a:extLst>
                </a:gridCol>
                <a:gridCol w="1025735">
                  <a:extLst>
                    <a:ext uri="{9D8B030D-6E8A-4147-A177-3AD203B41FA5}">
                      <a16:colId xmlns:a16="http://schemas.microsoft.com/office/drawing/2014/main" val="2677987097"/>
                    </a:ext>
                  </a:extLst>
                </a:gridCol>
                <a:gridCol w="948411">
                  <a:extLst>
                    <a:ext uri="{9D8B030D-6E8A-4147-A177-3AD203B41FA5}">
                      <a16:colId xmlns:a16="http://schemas.microsoft.com/office/drawing/2014/main" val="3392683058"/>
                    </a:ext>
                  </a:extLst>
                </a:gridCol>
                <a:gridCol w="824893">
                  <a:extLst>
                    <a:ext uri="{9D8B030D-6E8A-4147-A177-3AD203B41FA5}">
                      <a16:colId xmlns:a16="http://schemas.microsoft.com/office/drawing/2014/main" val="4214263199"/>
                    </a:ext>
                  </a:extLst>
                </a:gridCol>
                <a:gridCol w="942357">
                  <a:extLst>
                    <a:ext uri="{9D8B030D-6E8A-4147-A177-3AD203B41FA5}">
                      <a16:colId xmlns:a16="http://schemas.microsoft.com/office/drawing/2014/main" val="414034918"/>
                    </a:ext>
                  </a:extLst>
                </a:gridCol>
                <a:gridCol w="850886">
                  <a:extLst>
                    <a:ext uri="{9D8B030D-6E8A-4147-A177-3AD203B41FA5}">
                      <a16:colId xmlns:a16="http://schemas.microsoft.com/office/drawing/2014/main" val="915837143"/>
                    </a:ext>
                  </a:extLst>
                </a:gridCol>
                <a:gridCol w="867930">
                  <a:extLst>
                    <a:ext uri="{9D8B030D-6E8A-4147-A177-3AD203B41FA5}">
                      <a16:colId xmlns:a16="http://schemas.microsoft.com/office/drawing/2014/main" val="1186935423"/>
                    </a:ext>
                  </a:extLst>
                </a:gridCol>
                <a:gridCol w="867930">
                  <a:extLst>
                    <a:ext uri="{9D8B030D-6E8A-4147-A177-3AD203B41FA5}">
                      <a16:colId xmlns:a16="http://schemas.microsoft.com/office/drawing/2014/main" val="3598827807"/>
                    </a:ext>
                  </a:extLst>
                </a:gridCol>
                <a:gridCol w="867930">
                  <a:extLst>
                    <a:ext uri="{9D8B030D-6E8A-4147-A177-3AD203B41FA5}">
                      <a16:colId xmlns:a16="http://schemas.microsoft.com/office/drawing/2014/main" val="3113561557"/>
                    </a:ext>
                  </a:extLst>
                </a:gridCol>
              </a:tblGrid>
              <a:tr h="593876">
                <a:tc rowSpan="2">
                  <a:txBody>
                    <a:bodyPr/>
                    <a:lstStyle/>
                    <a:p>
                      <a:pPr algn="ctr" fontAlgn="ctr"/>
                      <a:r>
                        <a:rPr lang="en-US" sz="1400" b="1" i="0" u="none" strike="noStrike">
                          <a:solidFill>
                            <a:srgbClr val="000000"/>
                          </a:solidFill>
                          <a:effectLst/>
                          <a:latin typeface="Times New Roman" panose="02020603050405020304" pitchFamily="18" charset="0"/>
                        </a:rPr>
                        <a:t>STT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Chỉ tiêu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Đơn vị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1400" b="1" i="0" u="none" strike="noStrike">
                          <a:solidFill>
                            <a:srgbClr val="000000"/>
                          </a:solidFill>
                          <a:effectLst/>
                          <a:latin typeface="Times New Roman" panose="02020603050405020304" pitchFamily="18" charset="0"/>
                        </a:rPr>
                        <a:t>Thực hiện 6 tháng đầu năm 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ctr"/>
                      <a:r>
                        <a:rPr lang="en-US" sz="1400" b="1" i="0" u="none" strike="noStrike">
                          <a:solidFill>
                            <a:srgbClr val="000000"/>
                          </a:solidFill>
                          <a:effectLst/>
                          <a:latin typeface="Times New Roman" panose="02020603050405020304" pitchFamily="18" charset="0"/>
                        </a:rPr>
                        <a:t>Thực hiện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algn="ctr" fontAlgn="ctr"/>
                      <a:r>
                        <a:rPr lang="vi-VN" sz="1400" b="1" i="0" u="none" strike="noStrike">
                          <a:solidFill>
                            <a:srgbClr val="000000"/>
                          </a:solidFill>
                          <a:effectLst/>
                          <a:latin typeface="Times New Roman" panose="02020603050405020304" pitchFamily="18" charset="0"/>
                        </a:rPr>
                        <a:t>Ước thực hiện 6 tháng đầu năm 2025 so với: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rowSpan="2">
                  <a:txBody>
                    <a:bodyPr/>
                    <a:lstStyle/>
                    <a:p>
                      <a:pPr algn="ctr" fontAlgn="ctr"/>
                      <a:r>
                        <a:rPr lang="en-US" sz="1400" b="1" i="0" u="none" strike="noStrike">
                          <a:solidFill>
                            <a:srgbClr val="000000"/>
                          </a:solidFill>
                          <a:effectLst/>
                          <a:latin typeface="Times New Roman" panose="02020603050405020304" pitchFamily="18" charset="0"/>
                        </a:rPr>
                        <a:t>Kế hoạch 6 tháng cuối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vi-VN" sz="1400" b="1" i="0" u="none" strike="noStrike">
                          <a:solidFill>
                            <a:srgbClr val="000000"/>
                          </a:solidFill>
                          <a:effectLst/>
                          <a:latin typeface="Times New Roman" panose="02020603050405020304" pitchFamily="18" charset="0"/>
                        </a:rPr>
                        <a:t>Ước cả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226335"/>
                  </a:ext>
                </a:extLst>
              </a:tr>
              <a:tr h="45451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400" b="1" i="0" u="none" strike="noStrike">
                          <a:solidFill>
                            <a:srgbClr val="000000"/>
                          </a:solidFill>
                          <a:effectLst/>
                          <a:latin typeface="Times New Roman" panose="02020603050405020304" pitchFamily="18" charset="0"/>
                        </a:rPr>
                        <a:t>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Quý 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6 tháng đầu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Kế hoạch năm 2025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000000"/>
                          </a:solidFill>
                          <a:effectLst/>
                          <a:latin typeface="Times New Roman" panose="02020603050405020304" pitchFamily="18" charset="0"/>
                        </a:rPr>
                        <a:t>Cùng kỳ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15570667"/>
                  </a:ext>
                </a:extLst>
              </a:tr>
              <a:tr h="266468">
                <a:tc>
                  <a:txBody>
                    <a:bodyPr/>
                    <a:lstStyle/>
                    <a:p>
                      <a:pPr algn="ctr" fontAlgn="ctr"/>
                      <a:r>
                        <a:rPr lang="en-US" sz="1400" b="0" i="1" u="none" strike="noStrike">
                          <a:solidFill>
                            <a:srgbClr val="000000"/>
                          </a:solidFill>
                          <a:effectLst/>
                          <a:latin typeface="Times New Roman" panose="02020603050405020304"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0" i="1"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0278014"/>
                  </a:ext>
                </a:extLst>
              </a:tr>
              <a:tr h="479263">
                <a:tc>
                  <a:txBody>
                    <a:bodyPr/>
                    <a:lstStyle/>
                    <a:p>
                      <a:pPr algn="ctr" fontAlgn="ctr"/>
                      <a:r>
                        <a:rPr lang="vi-VN" sz="1600" b="0" i="0" u="none" strike="noStrike">
                          <a:solidFill>
                            <a:srgbClr val="000000"/>
                          </a:solidFill>
                          <a:effectLst/>
                          <a:latin typeface="Times New Roman" panose="02020603050405020304" pitchFamily="18" charset="0"/>
                        </a:rPr>
                        <a:t>10</a:t>
                      </a:r>
                      <a:endParaRPr lang="en-US" sz="16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Số vụ vi phạm </a:t>
                      </a:r>
                      <a:r>
                        <a:rPr lang="en-US" sz="1600" b="0" i="0" u="none" strike="noStrike">
                          <a:solidFill>
                            <a:srgbClr val="000000"/>
                          </a:solidFill>
                          <a:effectLst/>
                          <a:latin typeface="Times New Roman" panose="02020603050405020304" pitchFamily="18" charset="0"/>
                        </a:rPr>
                        <a:t>lấn chiếm đất đai</a:t>
                      </a:r>
                      <a:r>
                        <a:rPr lang="vi-VN" sz="1600" b="0" i="0" u="none" strike="noStrike">
                          <a:solidFill>
                            <a:srgbClr val="000000"/>
                          </a:solidFill>
                          <a:effectLst/>
                          <a:latin typeface="Times New Roman" panose="02020603050405020304" pitchFamily="18" charset="0"/>
                        </a:rPr>
                        <a:t> được giải quyết trong năm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Số vụ</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3.463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27,69%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600" b="0" i="0" u="none" strike="noStrike">
                          <a:solidFill>
                            <a:srgbClr val="000000"/>
                          </a:solidFill>
                          <a:effectLst/>
                          <a:latin typeface="Times New Roman" panose="02020603050405020304" pitchFamily="18" charset="0"/>
                        </a:rPr>
                        <a:t>2.504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3.463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4164037"/>
                  </a:ext>
                </a:extLst>
              </a:tr>
              <a:tr h="970059">
                <a:tc>
                  <a:txBody>
                    <a:bodyPr/>
                    <a:lstStyle/>
                    <a:p>
                      <a:pPr algn="ctr" fontAlgn="ctr"/>
                      <a:r>
                        <a:rPr lang="vi-VN" sz="1600" b="0" i="0" u="none" strike="noStrike">
                          <a:solidFill>
                            <a:srgbClr val="000000"/>
                          </a:solidFill>
                          <a:effectLst/>
                          <a:latin typeface="Times New Roman" panose="02020603050405020304" pitchFamily="18" charset="0"/>
                        </a:rPr>
                        <a:t>11</a:t>
                      </a:r>
                      <a:endParaRPr lang="en-US" sz="16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Times New Roman" panose="02020603050405020304" pitchFamily="18" charset="0"/>
                        </a:rPr>
                        <a:t>Giải phóng mặt bằng</a:t>
                      </a:r>
                      <a:r>
                        <a:rPr lang="vi-VN" sz="1600" b="0" i="0" u="none" strike="noStrike">
                          <a:solidFill>
                            <a:srgbClr val="000000"/>
                          </a:solidFill>
                          <a:effectLst/>
                          <a:latin typeface="Times New Roman" panose="02020603050405020304" pitchFamily="18" charset="0"/>
                        </a:rPr>
                        <a:t>: Số lượng công trình, dự án hoàn thành GPMB so với tổng số dự án trên địa bàn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600" b="0" i="0" u="none" strike="noStrike">
                        <a:solidFill>
                          <a:srgbClr val="000000"/>
                        </a:solidFill>
                        <a:effectLst/>
                        <a:latin typeface="Times New Roman" panose="02020603050405020304" pitchFamily="18" charset="0"/>
                      </a:endParaRPr>
                    </a:p>
                    <a:p>
                      <a:pPr algn="ctr" fontAlgn="ctr"/>
                      <a:endParaRPr lang="vi-VN" sz="1600" b="0" i="0" u="none" strike="noStrike">
                        <a:solidFill>
                          <a:srgbClr val="000000"/>
                        </a:solidFill>
                        <a:effectLst/>
                        <a:latin typeface="Times New Roman" panose="02020603050405020304" pitchFamily="18" charset="0"/>
                      </a:endParaRPr>
                    </a:p>
                    <a:p>
                      <a:pPr algn="ctr" fontAlgn="ctr"/>
                      <a:r>
                        <a:rPr lang="vi-VN" sz="1600" b="0" i="0" u="none" strike="noStrike">
                          <a:solidFill>
                            <a:srgbClr val="000000"/>
                          </a:solidFill>
                          <a:effectLst/>
                          <a:latin typeface="Times New Roman" panose="02020603050405020304" pitchFamily="18" charset="0"/>
                        </a:rPr>
                        <a:t>10,78</a:t>
                      </a:r>
                      <a:endParaRPr lang="en-US" sz="1600" b="0" i="0" u="none" strike="noStrike">
                        <a:solidFill>
                          <a:srgbClr val="000000"/>
                        </a:solidFill>
                        <a:effectLst/>
                        <a:latin typeface="Times New Roman" panose="02020603050405020304" pitchFamily="18" charset="0"/>
                      </a:endParaRPr>
                    </a:p>
                    <a:p>
                      <a:pPr algn="ctr" fontAlgn="ctr"/>
                      <a:r>
                        <a:rPr lang="en-US" sz="1600" b="0" i="0" u="none" strike="noStrike">
                          <a:solidFill>
                            <a:srgbClr val="000000"/>
                          </a:solidFill>
                          <a:effectLst/>
                          <a:latin typeface="Times New Roman" panose="02020603050405020304" pitchFamily="18" charset="0"/>
                          <a:cs typeface="Times New Roman" panose="02020603050405020304" pitchFamily="18" charset="0"/>
                        </a:rPr>
                        <a:t>(</a:t>
                      </a:r>
                      <a:r>
                        <a:rPr lang="vi-VN" sz="1600">
                          <a:latin typeface="Times New Roman" panose="02020603050405020304" pitchFamily="18" charset="0"/>
                          <a:cs typeface="Times New Roman" panose="02020603050405020304" pitchFamily="18" charset="0"/>
                        </a:rPr>
                        <a:t>129/1.197 dự án</a:t>
                      </a:r>
                      <a:r>
                        <a:rPr lang="en-US" sz="1600"/>
                        <a:t>)</a:t>
                      </a:r>
                      <a:endParaRPr lang="vi-VN" sz="1600" b="0" i="0" u="none" strike="noStrike">
                        <a:solidFill>
                          <a:srgbClr val="000000"/>
                        </a:solidFill>
                        <a:effectLst/>
                        <a:latin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vi-VN" sz="1600" b="0" i="0" u="none" strike="noStrike">
                          <a:solidFill>
                            <a:srgbClr val="000000"/>
                          </a:solidFill>
                          <a:effectLst/>
                          <a:latin typeface="Times New Roman" panose="020206030504050203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0640885"/>
                  </a:ext>
                </a:extLst>
              </a:tr>
              <a:tr h="532935">
                <a:tc>
                  <a:txBody>
                    <a:bodyPr/>
                    <a:lstStyle/>
                    <a:p>
                      <a:pPr algn="ctr" fontAlgn="ctr"/>
                      <a:r>
                        <a:rPr lang="en-US" sz="1600" b="0" i="0" u="none" strike="noStrike">
                          <a:solidFill>
                            <a:srgbClr val="000000"/>
                          </a:solidFill>
                          <a:effectLst/>
                          <a:latin typeface="Times New Roman" panose="020206030504050203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Giảm tỷ lệ đơn khiếu nại về lĩnh vực đất đai phát sinh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Chưa phát sinh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Chưa phát sinh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400" b="0" i="0" u="none" strike="noStrike">
                          <a:solidFill>
                            <a:srgbClr val="000000"/>
                          </a:solidFill>
                          <a:effectLst/>
                          <a:latin typeface="Times New Roman" panose="02020603050405020304" pitchFamily="18" charset="0"/>
                        </a:rPr>
                        <a:t>Chưa phát sinh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2372209"/>
                  </a:ext>
                </a:extLst>
              </a:tr>
              <a:tr h="532935">
                <a:tc>
                  <a:txBody>
                    <a:bodyPr/>
                    <a:lstStyle/>
                    <a:p>
                      <a:pPr algn="ctr" fontAlgn="ctr"/>
                      <a:r>
                        <a:rPr lang="en-US" sz="1600" b="0" i="0" u="none" strike="noStrike">
                          <a:solidFill>
                            <a:srgbClr val="000000"/>
                          </a:solidFill>
                          <a:effectLst/>
                          <a:latin typeface="Times New Roman" panose="02020603050405020304" pitchFamily="18"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Tỷ lệ giải quyết số vụ việc khiếu nại thuộc thẩm quyền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88,08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104,99%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0785261"/>
                  </a:ext>
                </a:extLst>
              </a:tr>
              <a:tr h="570300">
                <a:tc>
                  <a:txBody>
                    <a:bodyPr/>
                    <a:lstStyle/>
                    <a:p>
                      <a:pPr algn="ctr" fontAlgn="ctr"/>
                      <a:r>
                        <a:rPr lang="en-US" sz="1600" b="0" i="0" u="none" strike="noStrike">
                          <a:solidFill>
                            <a:srgbClr val="000000"/>
                          </a:solidFill>
                          <a:effectLst/>
                          <a:latin typeface="Times New Roman" panose="02020603050405020304"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Tỷ lệ giải ngân vốn đầu tư công so với kế hoạch HĐND tỉnh giao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12,46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47,64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47,64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52,36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4927267"/>
                  </a:ext>
                </a:extLst>
              </a:tr>
              <a:tr h="479263">
                <a:tc>
                  <a:txBody>
                    <a:bodyPr/>
                    <a:lstStyle/>
                    <a:p>
                      <a:pPr algn="ctr" fontAlgn="ctr"/>
                      <a:r>
                        <a:rPr lang="en-US" sz="1600" b="0" i="0" u="none" strike="noStrike">
                          <a:solidFill>
                            <a:srgbClr val="000000"/>
                          </a:solidFill>
                          <a:effectLst/>
                          <a:latin typeface="Times New Roman" panose="020206030504050203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Phát triển sản phẩm du lịch mới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Sản phẩm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63,64%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0044773"/>
                  </a:ext>
                </a:extLst>
              </a:tr>
              <a:tr h="718895">
                <a:tc>
                  <a:txBody>
                    <a:bodyPr/>
                    <a:lstStyle/>
                    <a:p>
                      <a:pPr algn="ctr" fontAlgn="ctr"/>
                      <a:r>
                        <a:rPr lang="en-US" sz="1600" b="0" i="0" u="none" strike="noStrike">
                          <a:solidFill>
                            <a:srgbClr val="000000"/>
                          </a:solidFill>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600" b="0" i="0" u="none" strike="noStrike">
                          <a:solidFill>
                            <a:srgbClr val="000000"/>
                          </a:solidFill>
                          <a:effectLst/>
                          <a:latin typeface="Times New Roman" panose="02020603050405020304" pitchFamily="18" charset="0"/>
                        </a:rPr>
                        <a:t>Hình thành mới chuỗi liên kết sản xuất, tiêu thụ sản phẩm nông nghiệp trên địa bàn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Cơ sở</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8827953"/>
                  </a:ext>
                </a:extLst>
              </a:tr>
              <a:tr h="479263">
                <a:tc>
                  <a:txBody>
                    <a:bodyPr/>
                    <a:lstStyle/>
                    <a:p>
                      <a:pPr algn="ctr" fontAlgn="ctr"/>
                      <a:r>
                        <a:rPr lang="en-US" sz="1600" b="0" i="0" u="none" strike="noStrike">
                          <a:solidFill>
                            <a:srgbClr val="000000"/>
                          </a:solidFill>
                          <a:effectLst/>
                          <a:latin typeface="Times New Roman" panose="02020603050405020304" pitchFamily="18"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vi-VN" sz="1600" b="0" i="0" u="none" strike="noStrike">
                          <a:solidFill>
                            <a:srgbClr val="000000"/>
                          </a:solidFill>
                          <a:effectLst/>
                          <a:latin typeface="Times New Roman" panose="02020603050405020304" pitchFamily="18" charset="0"/>
                        </a:rPr>
                        <a:t>Xây dựng mới cơ sở giết mổ động vật tập trung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Chuỗi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vi-VN" sz="1600" b="0" i="0" u="none" strike="noStrike">
                          <a:solidFill>
                            <a:srgbClr val="000000"/>
                          </a:solidFill>
                          <a:effectLst/>
                          <a:latin typeface="Times New Roman" panose="020206030504050203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8340518"/>
                  </a:ext>
                </a:extLst>
              </a:tr>
            </a:tbl>
          </a:graphicData>
        </a:graphic>
      </p:graphicFrame>
    </p:spTree>
    <p:extLst>
      <p:ext uri="{BB962C8B-B14F-4D97-AF65-F5344CB8AC3E}">
        <p14:creationId xmlns:p14="http://schemas.microsoft.com/office/powerpoint/2010/main" val="19960404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0673" y="524204"/>
            <a:ext cx="3448764" cy="461665"/>
          </a:xfrm>
          <a:prstGeom prst="rect">
            <a:avLst/>
          </a:prstGeom>
          <a:noFill/>
        </p:spPr>
        <p:txBody>
          <a:bodyPr wrap="square">
            <a:spAutoFit/>
          </a:bodyPr>
          <a:lstStyle/>
          <a:p>
            <a:pPr>
              <a:lnSpc>
                <a:spcPct val="100000"/>
              </a:lnSpc>
            </a:pPr>
            <a:r>
              <a:rPr lang="vi-VN" sz="2400" b="1" dirty="0">
                <a:cs typeface="Arial" panose="020B0604020202020204" pitchFamily="34" charset="0"/>
              </a:rPr>
              <a:t>1. Nông, lâm, thủy sản</a:t>
            </a:r>
          </a:p>
        </p:txBody>
      </p:sp>
      <p:sp>
        <p:nvSpPr>
          <p:cNvPr id="4" name="Rectangle 3"/>
          <p:cNvSpPr/>
          <p:nvPr/>
        </p:nvSpPr>
        <p:spPr>
          <a:xfrm>
            <a:off x="1450326" y="921342"/>
            <a:ext cx="2631490" cy="461665"/>
          </a:xfrm>
          <a:prstGeom prst="rect">
            <a:avLst/>
          </a:prstGeom>
        </p:spPr>
        <p:txBody>
          <a:bodyPr wrap="none">
            <a:spAutoFit/>
          </a:bodyPr>
          <a:lstStyle/>
          <a:p>
            <a:pPr marL="12700" defTabSz="914400">
              <a:spcBef>
                <a:spcPts val="300"/>
              </a:spcBef>
              <a:defRPr/>
            </a:pPr>
            <a:r>
              <a:rPr lang="en-US" sz="2400" b="1" spc="-20" dirty="0">
                <a:solidFill>
                  <a:srgbClr val="100717"/>
                </a:solidFill>
                <a:latin typeface="Arial" panose="020B0604020202020204" pitchFamily="34" charset="0"/>
                <a:cs typeface="Arial" panose="020B0604020202020204" pitchFamily="34" charset="0"/>
              </a:rPr>
              <a:t>1.1. </a:t>
            </a:r>
            <a:r>
              <a:rPr lang="en-US" sz="2400" b="1" spc="-20" dirty="0" err="1">
                <a:solidFill>
                  <a:srgbClr val="100717"/>
                </a:solidFill>
                <a:latin typeface="Arial" panose="020B0604020202020204" pitchFamily="34" charset="0"/>
                <a:cs typeface="Arial" panose="020B0604020202020204" pitchFamily="34" charset="0"/>
              </a:rPr>
              <a:t>Nông</a:t>
            </a:r>
            <a:r>
              <a:rPr lang="en-US" sz="2400" b="1" spc="-20" dirty="0">
                <a:solidFill>
                  <a:srgbClr val="100717"/>
                </a:solidFill>
                <a:latin typeface="Arial" panose="020B0604020202020204" pitchFamily="34" charset="0"/>
                <a:cs typeface="Arial" panose="020B0604020202020204" pitchFamily="34" charset="0"/>
              </a:rPr>
              <a:t> </a:t>
            </a:r>
            <a:r>
              <a:rPr lang="en-US" sz="2400" b="1" spc="-20" dirty="0" err="1">
                <a:solidFill>
                  <a:srgbClr val="100717"/>
                </a:solidFill>
                <a:latin typeface="Arial" panose="020B0604020202020204" pitchFamily="34" charset="0"/>
                <a:cs typeface="Arial" panose="020B0604020202020204" pitchFamily="34" charset="0"/>
              </a:rPr>
              <a:t>nghiệp</a:t>
            </a:r>
            <a:endParaRPr lang="en-US" sz="2400" b="1" spc="-20" dirty="0">
              <a:solidFill>
                <a:srgbClr val="100717"/>
              </a:solidFill>
              <a:latin typeface="Arial" panose="020B0604020202020204" pitchFamily="34" charset="0"/>
              <a:cs typeface="Arial" panose="020B0604020202020204" pitchFamily="34" charset="0"/>
            </a:endParaRPr>
          </a:p>
        </p:txBody>
      </p:sp>
      <p:sp>
        <p:nvSpPr>
          <p:cNvPr id="2" name="TextBox 1"/>
          <p:cNvSpPr txBox="1"/>
          <p:nvPr/>
        </p:nvSpPr>
        <p:spPr>
          <a:xfrm>
            <a:off x="556890" y="93486"/>
            <a:ext cx="8323199" cy="460375"/>
          </a:xfrm>
          <a:prstGeom prst="rect">
            <a:avLst/>
          </a:prstGeom>
          <a:noFill/>
        </p:spPr>
        <p:txBody>
          <a:bodyPr wrap="square">
            <a:spAutoFit/>
          </a:bodyPr>
          <a:lstStyle/>
          <a:p>
            <a:pPr>
              <a:lnSpc>
                <a:spcPct val="100000"/>
              </a:lnSpc>
            </a:pPr>
            <a:r>
              <a:rPr lang="vi-VN" sz="2400" b="1" dirty="0">
                <a:cs typeface="Arial" panose="020B0604020202020204" pitchFamily="34" charset="0"/>
              </a:rPr>
              <a:t>II. PHÂN TÍCH CHI TIẾT CÁC NGÀNH, LĨNH VỰC</a:t>
            </a:r>
          </a:p>
        </p:txBody>
      </p:sp>
      <p:sp>
        <p:nvSpPr>
          <p:cNvPr id="10" name="Shape 1">
            <a:extLst>
              <a:ext uri="{FF2B5EF4-FFF2-40B4-BE49-F238E27FC236}">
                <a16:creationId xmlns:a16="http://schemas.microsoft.com/office/drawing/2014/main" id="{6EA8AE8B-CA34-F084-8D0E-BABB4EDD7CDD}"/>
              </a:ext>
            </a:extLst>
          </p:cNvPr>
          <p:cNvSpPr/>
          <p:nvPr/>
        </p:nvSpPr>
        <p:spPr>
          <a:xfrm>
            <a:off x="117485" y="2732296"/>
            <a:ext cx="2864997" cy="4032217"/>
          </a:xfrm>
          <a:prstGeom prst="roundRect">
            <a:avLst>
              <a:gd name="adj" fmla="val 3035"/>
            </a:avLst>
          </a:prstGeom>
          <a:solidFill>
            <a:srgbClr val="D2D9F9"/>
          </a:solidFill>
          <a:ln w="7620">
            <a:solidFill>
              <a:srgbClr val="B8BFDF"/>
            </a:solidFill>
            <a:prstDash val="solid"/>
          </a:ln>
        </p:spPr>
        <p:txBody>
          <a:bodyPr/>
          <a:lstStyle/>
          <a:p>
            <a:endParaRPr lang="vi-VN" sz="1500"/>
          </a:p>
        </p:txBody>
      </p:sp>
      <p:sp>
        <p:nvSpPr>
          <p:cNvPr id="12" name="Text 2">
            <a:extLst>
              <a:ext uri="{FF2B5EF4-FFF2-40B4-BE49-F238E27FC236}">
                <a16:creationId xmlns:a16="http://schemas.microsoft.com/office/drawing/2014/main" id="{238C0C46-D6B5-6CB9-A680-C64C41EC7903}"/>
              </a:ext>
            </a:extLst>
          </p:cNvPr>
          <p:cNvSpPr/>
          <p:nvPr/>
        </p:nvSpPr>
        <p:spPr>
          <a:xfrm>
            <a:off x="289133" y="2903946"/>
            <a:ext cx="1801873" cy="298055"/>
          </a:xfrm>
          <a:prstGeom prst="rect">
            <a:avLst/>
          </a:prstGeom>
          <a:noFill/>
          <a:ln/>
        </p:spPr>
        <p:txBody>
          <a:bodyPr wrap="none" lIns="0" tIns="0" rIns="0" bIns="0" rtlCol="0" anchor="t"/>
          <a:lstStyle/>
          <a:p>
            <a:pPr>
              <a:lnSpc>
                <a:spcPts val="2000"/>
              </a:lnSpc>
            </a:pPr>
            <a:r>
              <a:rPr lang="en-US" sz="2000" b="1" dirty="0">
                <a:solidFill>
                  <a:srgbClr val="404155"/>
                </a:solidFill>
                <a:latin typeface="Arial" panose="020B0604020202020204" pitchFamily="34" charset="0"/>
                <a:ea typeface="Corben" pitchFamily="34" charset="-122"/>
                <a:cs typeface="Arial" panose="020B0604020202020204" pitchFamily="34" charset="0"/>
              </a:rPr>
              <a:t>Trồng trọt</a:t>
            </a:r>
            <a:endParaRPr lang="en-US" sz="2000" b="1" dirty="0">
              <a:latin typeface="Arial" panose="020B0604020202020204" pitchFamily="34" charset="0"/>
              <a:cs typeface="Arial" panose="020B0604020202020204" pitchFamily="34" charset="0"/>
            </a:endParaRPr>
          </a:p>
        </p:txBody>
      </p:sp>
      <p:sp>
        <p:nvSpPr>
          <p:cNvPr id="13" name="Text 3">
            <a:extLst>
              <a:ext uri="{FF2B5EF4-FFF2-40B4-BE49-F238E27FC236}">
                <a16:creationId xmlns:a16="http://schemas.microsoft.com/office/drawing/2014/main" id="{0E150DEF-A2E0-3629-2E73-27A7AA7610F3}"/>
              </a:ext>
            </a:extLst>
          </p:cNvPr>
          <p:cNvSpPr/>
          <p:nvPr/>
        </p:nvSpPr>
        <p:spPr>
          <a:xfrm>
            <a:off x="289134" y="3261629"/>
            <a:ext cx="2599345" cy="1525742"/>
          </a:xfrm>
          <a:prstGeom prst="rect">
            <a:avLst/>
          </a:prstGeom>
          <a:noFill/>
          <a:ln/>
        </p:spPr>
        <p:txBody>
          <a:bodyPr wrap="square" lIns="0" tIns="0" rIns="0" bIns="0" rtlCol="0" anchor="t"/>
          <a:lstStyle/>
          <a:p>
            <a:pPr algn="just">
              <a:lnSpc>
                <a:spcPts val="2083"/>
              </a:lnSpc>
            </a:pPr>
            <a:r>
              <a:rPr lang="en-US" sz="1500">
                <a:solidFill>
                  <a:srgbClr val="404155"/>
                </a:solidFill>
                <a:latin typeface="Arial" panose="020B0604020202020204" pitchFamily="34" charset="0"/>
                <a:ea typeface="Nobile" pitchFamily="34" charset="-122"/>
                <a:cs typeface="Arial" panose="020B0604020202020204" pitchFamily="34" charset="0"/>
              </a:rPr>
              <a:t>- Diện </a:t>
            </a:r>
            <a:r>
              <a:rPr lang="en-US" sz="1500" dirty="0">
                <a:solidFill>
                  <a:srgbClr val="404155"/>
                </a:solidFill>
                <a:latin typeface="Arial" panose="020B0604020202020204" pitchFamily="34" charset="0"/>
                <a:ea typeface="Nobile" pitchFamily="34" charset="-122"/>
                <a:cs typeface="Arial" panose="020B0604020202020204" pitchFamily="34" charset="0"/>
              </a:rPr>
              <a:t>tích gieo trồng cây lúa ước đạt 88.535 ha, đạt 96,5% kế hoạch năm và bằng 101,4% so với cùng </a:t>
            </a:r>
            <a:r>
              <a:rPr lang="en-US" sz="1500">
                <a:solidFill>
                  <a:srgbClr val="404155"/>
                </a:solidFill>
                <a:latin typeface="Arial" panose="020B0604020202020204" pitchFamily="34" charset="0"/>
                <a:ea typeface="Nobile" pitchFamily="34" charset="-122"/>
                <a:cs typeface="Arial" panose="020B0604020202020204" pitchFamily="34" charset="0"/>
              </a:rPr>
              <a:t>kỳ.</a:t>
            </a:r>
          </a:p>
          <a:p>
            <a:pPr algn="just">
              <a:lnSpc>
                <a:spcPts val="2083"/>
              </a:lnSpc>
            </a:pPr>
            <a:r>
              <a:rPr lang="en-US" sz="1500">
                <a:solidFill>
                  <a:srgbClr val="404155"/>
                </a:solidFill>
                <a:latin typeface="Arial" panose="020B0604020202020204" pitchFamily="34" charset="0"/>
                <a:ea typeface="Nobile" pitchFamily="34" charset="-122"/>
                <a:cs typeface="Arial" panose="020B0604020202020204" pitchFamily="34" charset="0"/>
              </a:rPr>
              <a:t>- Năng </a:t>
            </a:r>
            <a:r>
              <a:rPr lang="en-US" sz="1500" dirty="0">
                <a:solidFill>
                  <a:srgbClr val="404155"/>
                </a:solidFill>
                <a:latin typeface="Arial" panose="020B0604020202020204" pitchFamily="34" charset="0"/>
                <a:ea typeface="Nobile" pitchFamily="34" charset="-122"/>
                <a:cs typeface="Arial" panose="020B0604020202020204" pitchFamily="34" charset="0"/>
              </a:rPr>
              <a:t>suất bình quân vụ Đông Xuân ước đạt 73,5 tạ/ha, tăng </a:t>
            </a:r>
            <a:r>
              <a:rPr lang="en-US" sz="1500">
                <a:solidFill>
                  <a:srgbClr val="404155"/>
                </a:solidFill>
                <a:latin typeface="Arial" panose="020B0604020202020204" pitchFamily="34" charset="0"/>
                <a:ea typeface="Nobile" pitchFamily="34" charset="-122"/>
                <a:cs typeface="Arial" panose="020B0604020202020204" pitchFamily="34" charset="0"/>
              </a:rPr>
              <a:t>0,1 tạ</a:t>
            </a:r>
            <a:r>
              <a:rPr lang="en-US" sz="1500" dirty="0">
                <a:solidFill>
                  <a:srgbClr val="404155"/>
                </a:solidFill>
                <a:latin typeface="Arial" panose="020B0604020202020204" pitchFamily="34" charset="0"/>
                <a:cs typeface="Arial" panose="020B0604020202020204" pitchFamily="34" charset="0"/>
              </a:rPr>
              <a:t>/ha so với </a:t>
            </a:r>
            <a:r>
              <a:rPr lang="en-US" sz="1500">
                <a:solidFill>
                  <a:srgbClr val="404155"/>
                </a:solidFill>
                <a:latin typeface="Arial" panose="020B0604020202020204" pitchFamily="34" charset="0"/>
                <a:cs typeface="Arial" panose="020B0604020202020204" pitchFamily="34" charset="0"/>
              </a:rPr>
              <a:t>cùng kỳ.</a:t>
            </a:r>
          </a:p>
          <a:p>
            <a:pPr algn="just">
              <a:lnSpc>
                <a:spcPts val="2083"/>
              </a:lnSpc>
            </a:pPr>
            <a:r>
              <a:rPr lang="en-US" sz="1500">
                <a:solidFill>
                  <a:srgbClr val="404155"/>
                </a:solidFill>
                <a:latin typeface="Arial" panose="020B0604020202020204" pitchFamily="34" charset="0"/>
                <a:cs typeface="Arial" panose="020B0604020202020204" pitchFamily="34" charset="0"/>
              </a:rPr>
              <a:t>- </a:t>
            </a:r>
            <a:r>
              <a:rPr lang="vi-VN" sz="1500">
                <a:solidFill>
                  <a:srgbClr val="404155"/>
                </a:solidFill>
                <a:latin typeface="Arial" panose="020B0604020202020204" pitchFamily="34" charset="0"/>
                <a:cs typeface="Arial" panose="020B0604020202020204" pitchFamily="34" charset="0"/>
              </a:rPr>
              <a:t>Đã chuyển đổi cơ cấu cây trồng đạt 5.806 ha (</a:t>
            </a:r>
            <a:r>
              <a:rPr lang="vi-VN" sz="1500" i="1">
                <a:solidFill>
                  <a:srgbClr val="404155"/>
                </a:solidFill>
                <a:latin typeface="Arial" panose="020B0604020202020204" pitchFamily="34" charset="0"/>
                <a:cs typeface="Arial" panose="020B0604020202020204" pitchFamily="34" charset="0"/>
              </a:rPr>
              <a:t>vụ Đông Xuân 2.882 ha, vụ Hè Thu 2.727 ha</a:t>
            </a:r>
            <a:r>
              <a:rPr lang="vi-VN" sz="1500">
                <a:solidFill>
                  <a:srgbClr val="404155"/>
                </a:solidFill>
                <a:latin typeface="Arial" panose="020B0604020202020204" pitchFamily="34" charset="0"/>
                <a:cs typeface="Arial" panose="020B0604020202020204" pitchFamily="34" charset="0"/>
              </a:rPr>
              <a:t>), đạt 100,3% kế hoạch</a:t>
            </a:r>
            <a:endParaRPr lang="en-US" sz="1500" dirty="0">
              <a:solidFill>
                <a:srgbClr val="404155"/>
              </a:solidFill>
              <a:latin typeface="Arial" panose="020B0604020202020204" pitchFamily="34" charset="0"/>
              <a:cs typeface="Arial" panose="020B0604020202020204" pitchFamily="34" charset="0"/>
            </a:endParaRPr>
          </a:p>
        </p:txBody>
      </p:sp>
      <p:sp>
        <p:nvSpPr>
          <p:cNvPr id="14" name="Shape 4">
            <a:extLst>
              <a:ext uri="{FF2B5EF4-FFF2-40B4-BE49-F238E27FC236}">
                <a16:creationId xmlns:a16="http://schemas.microsoft.com/office/drawing/2014/main" id="{6219D3C8-7CA1-91BD-89B8-707600BDAEF4}"/>
              </a:ext>
            </a:extLst>
          </p:cNvPr>
          <p:cNvSpPr/>
          <p:nvPr/>
        </p:nvSpPr>
        <p:spPr>
          <a:xfrm>
            <a:off x="3132880" y="2726684"/>
            <a:ext cx="2998840" cy="4032217"/>
          </a:xfrm>
          <a:prstGeom prst="roundRect">
            <a:avLst>
              <a:gd name="adj" fmla="val 3035"/>
            </a:avLst>
          </a:prstGeom>
          <a:solidFill>
            <a:srgbClr val="D2D9F9"/>
          </a:solidFill>
          <a:ln w="7620">
            <a:solidFill>
              <a:srgbClr val="B8BFDF"/>
            </a:solidFill>
            <a:prstDash val="solid"/>
          </a:ln>
        </p:spPr>
        <p:txBody>
          <a:bodyPr/>
          <a:lstStyle/>
          <a:p>
            <a:endParaRPr lang="vi-VN" sz="1500"/>
          </a:p>
        </p:txBody>
      </p:sp>
      <p:sp>
        <p:nvSpPr>
          <p:cNvPr id="15" name="Text 5">
            <a:extLst>
              <a:ext uri="{FF2B5EF4-FFF2-40B4-BE49-F238E27FC236}">
                <a16:creationId xmlns:a16="http://schemas.microsoft.com/office/drawing/2014/main" id="{C4D28B6D-B0B5-4773-2E4D-3F488E29B5A8}"/>
              </a:ext>
            </a:extLst>
          </p:cNvPr>
          <p:cNvSpPr/>
          <p:nvPr/>
        </p:nvSpPr>
        <p:spPr>
          <a:xfrm>
            <a:off x="3286205" y="2903946"/>
            <a:ext cx="2067421" cy="258465"/>
          </a:xfrm>
          <a:prstGeom prst="rect">
            <a:avLst/>
          </a:prstGeom>
          <a:noFill/>
          <a:ln/>
        </p:spPr>
        <p:txBody>
          <a:bodyPr wrap="none" lIns="0" tIns="0" rIns="0" bIns="0" rtlCol="0" anchor="t"/>
          <a:lstStyle/>
          <a:p>
            <a:pPr>
              <a:lnSpc>
                <a:spcPts val="2000"/>
              </a:lnSpc>
            </a:pPr>
            <a:r>
              <a:rPr lang="en-US" sz="2000" b="1" dirty="0">
                <a:solidFill>
                  <a:srgbClr val="404155"/>
                </a:solidFill>
                <a:latin typeface="Arial" panose="020B0604020202020204" pitchFamily="34" charset="0"/>
                <a:ea typeface="Corben" pitchFamily="34" charset="-122"/>
                <a:cs typeface="Arial" panose="020B0604020202020204" pitchFamily="34" charset="0"/>
              </a:rPr>
              <a:t>Chăn nuôi</a:t>
            </a:r>
            <a:endParaRPr lang="en-US" sz="2000" b="1" dirty="0">
              <a:latin typeface="Arial" panose="020B0604020202020204" pitchFamily="34" charset="0"/>
              <a:cs typeface="Arial" panose="020B0604020202020204" pitchFamily="34" charset="0"/>
            </a:endParaRPr>
          </a:p>
        </p:txBody>
      </p:sp>
      <p:sp>
        <p:nvSpPr>
          <p:cNvPr id="16" name="Text 6">
            <a:extLst>
              <a:ext uri="{FF2B5EF4-FFF2-40B4-BE49-F238E27FC236}">
                <a16:creationId xmlns:a16="http://schemas.microsoft.com/office/drawing/2014/main" id="{7186BB1E-6AF2-DB0A-23EA-00330FBBBDA2}"/>
              </a:ext>
            </a:extLst>
          </p:cNvPr>
          <p:cNvSpPr/>
          <p:nvPr/>
        </p:nvSpPr>
        <p:spPr>
          <a:xfrm>
            <a:off x="3286205" y="3252042"/>
            <a:ext cx="2705775" cy="1525742"/>
          </a:xfrm>
          <a:prstGeom prst="rect">
            <a:avLst/>
          </a:prstGeom>
          <a:noFill/>
          <a:ln/>
        </p:spPr>
        <p:txBody>
          <a:bodyPr wrap="square" lIns="0" tIns="0" rIns="0" bIns="0" rtlCol="0" anchor="t"/>
          <a:lstStyle/>
          <a:p>
            <a:pPr algn="just">
              <a:lnSpc>
                <a:spcPts val="2083"/>
              </a:lnSpc>
            </a:pPr>
            <a:r>
              <a:rPr lang="en-US" altLang="en-US" sz="1500" dirty="0">
                <a:solidFill>
                  <a:srgbClr val="404155"/>
                </a:solidFill>
                <a:latin typeface="Arial" panose="020B0604020202020204" pitchFamily="34" charset="0"/>
                <a:cs typeface="Arial" panose="020B0604020202020204" pitchFamily="34" charset="0"/>
              </a:rPr>
              <a:t>- </a:t>
            </a:r>
            <a:r>
              <a:rPr lang="vi-VN" altLang="en-US" sz="1500" dirty="0">
                <a:solidFill>
                  <a:srgbClr val="404155"/>
                </a:solidFill>
                <a:latin typeface="Arial" panose="020B0604020202020204" pitchFamily="34" charset="0"/>
                <a:cs typeface="Arial" panose="020B0604020202020204" pitchFamily="34" charset="0"/>
              </a:rPr>
              <a:t>Tình hình chăn nuôi trên địa bàn tỉnh thời gian qua duy trì ổn định.</a:t>
            </a:r>
          </a:p>
          <a:p>
            <a:pPr algn="just">
              <a:lnSpc>
                <a:spcPts val="2083"/>
              </a:lnSpc>
            </a:pPr>
            <a:r>
              <a:rPr lang="vi-VN" altLang="en-US" sz="1500" dirty="0">
                <a:solidFill>
                  <a:srgbClr val="404155"/>
                </a:solidFill>
                <a:latin typeface="Arial" panose="020B0604020202020204" pitchFamily="34" charset="0"/>
                <a:cs typeface="Arial" panose="020B0604020202020204" pitchFamily="34" charset="0"/>
              </a:rPr>
              <a:t>- Tổng đàn vật nuôi chủ </a:t>
            </a:r>
            <a:r>
              <a:rPr lang="en-US" altLang="en-US" sz="1500" dirty="0" err="1">
                <a:solidFill>
                  <a:srgbClr val="404155"/>
                </a:solidFill>
                <a:latin typeface="Arial" panose="020B0604020202020204" pitchFamily="34" charset="0"/>
                <a:cs typeface="Arial" panose="020B0604020202020204" pitchFamily="34" charset="0"/>
              </a:rPr>
              <a:t>lực</a:t>
            </a:r>
            <a:r>
              <a:rPr lang="vi-VN" altLang="en-US" sz="1500" dirty="0">
                <a:solidFill>
                  <a:srgbClr val="404155"/>
                </a:solidFill>
                <a:latin typeface="Arial" panose="020B0604020202020204" pitchFamily="34" charset="0"/>
                <a:cs typeface="Arial" panose="020B0604020202020204" pitchFamily="34" charset="0"/>
              </a:rPr>
              <a:t> của tỉnh đều tăng so với cùng kỳ, trong đó</a:t>
            </a:r>
            <a:r>
              <a:rPr lang="en-US" altLang="vi-VN" sz="1500" dirty="0">
                <a:solidFill>
                  <a:srgbClr val="404155"/>
                </a:solidFill>
                <a:latin typeface="Arial" panose="020B0604020202020204" pitchFamily="34" charset="0"/>
                <a:cs typeface="Arial" panose="020B0604020202020204" pitchFamily="34" charset="0"/>
              </a:rPr>
              <a:t>:</a:t>
            </a:r>
            <a:r>
              <a:rPr lang="vi-VN" altLang="en-US" sz="1500" dirty="0">
                <a:solidFill>
                  <a:srgbClr val="404155"/>
                </a:solidFill>
                <a:latin typeface="Arial" panose="020B0604020202020204" pitchFamily="34" charset="0"/>
                <a:cs typeface="Arial" panose="020B0604020202020204" pitchFamily="34" charset="0"/>
              </a:rPr>
              <a:t> </a:t>
            </a:r>
            <a:r>
              <a:rPr lang="vi-VN" altLang="vi-VN" sz="1500" dirty="0">
                <a:solidFill>
                  <a:srgbClr val="404155"/>
                </a:solidFill>
                <a:latin typeface="Arial" panose="020B0604020202020204" pitchFamily="34" charset="0"/>
                <a:cs typeface="Arial" panose="020B0604020202020204" pitchFamily="34" charset="0"/>
              </a:rPr>
              <a:t>Đàn bò đạt 308.400 con, tăng 1,2%; đàn lợn đạt 730.300 con, tăng 16,4%, đàn gia cầm đạt 10.012 nghìn con, tăng 2,3% so với cùng kỳ</a:t>
            </a:r>
            <a:r>
              <a:rPr lang="vi-VN" altLang="en-US" sz="1500" dirty="0">
                <a:solidFill>
                  <a:srgbClr val="404155"/>
                </a:solidFill>
                <a:latin typeface="Arial" panose="020B0604020202020204" pitchFamily="34" charset="0"/>
                <a:cs typeface="Arial" panose="020B0604020202020204" pitchFamily="34" charset="0"/>
              </a:rPr>
              <a:t>.</a:t>
            </a:r>
          </a:p>
          <a:p>
            <a:pPr algn="just">
              <a:lnSpc>
                <a:spcPts val="2083"/>
              </a:lnSpc>
            </a:pPr>
            <a:r>
              <a:rPr lang="vi-VN" sz="1500" dirty="0">
                <a:solidFill>
                  <a:srgbClr val="404155"/>
                </a:solidFill>
                <a:latin typeface="Arial" panose="020B0604020202020204" pitchFamily="34" charset="0"/>
                <a:cs typeface="Arial" panose="020B0604020202020204" pitchFamily="34" charset="0"/>
              </a:rPr>
              <a:t>- Công tác kiểm tra, phòng chống dịch bệnh động vật được duy trì thường xuyên, hiệu quả</a:t>
            </a:r>
            <a:endParaRPr lang="en-US" sz="1500" dirty="0">
              <a:solidFill>
                <a:srgbClr val="404155"/>
              </a:solidFill>
              <a:latin typeface="Arial" panose="020B0604020202020204" pitchFamily="34" charset="0"/>
              <a:cs typeface="Arial" panose="020B0604020202020204" pitchFamily="34" charset="0"/>
            </a:endParaRPr>
          </a:p>
        </p:txBody>
      </p:sp>
      <p:sp>
        <p:nvSpPr>
          <p:cNvPr id="17" name="Shape 7">
            <a:extLst>
              <a:ext uri="{FF2B5EF4-FFF2-40B4-BE49-F238E27FC236}">
                <a16:creationId xmlns:a16="http://schemas.microsoft.com/office/drawing/2014/main" id="{8768669B-4AEE-25AE-1833-4FD6A10A09C9}"/>
              </a:ext>
            </a:extLst>
          </p:cNvPr>
          <p:cNvSpPr/>
          <p:nvPr/>
        </p:nvSpPr>
        <p:spPr>
          <a:xfrm>
            <a:off x="9186729" y="2732294"/>
            <a:ext cx="2716137" cy="4032217"/>
          </a:xfrm>
          <a:prstGeom prst="roundRect">
            <a:avLst>
              <a:gd name="adj" fmla="val 3035"/>
            </a:avLst>
          </a:prstGeom>
          <a:solidFill>
            <a:srgbClr val="D2D9F9"/>
          </a:solidFill>
          <a:ln w="7620">
            <a:solidFill>
              <a:srgbClr val="B8BFDF"/>
            </a:solidFill>
            <a:prstDash val="solid"/>
          </a:ln>
        </p:spPr>
        <p:txBody>
          <a:bodyPr/>
          <a:lstStyle/>
          <a:p>
            <a:endParaRPr lang="vi-VN" sz="1500"/>
          </a:p>
        </p:txBody>
      </p:sp>
      <p:sp>
        <p:nvSpPr>
          <p:cNvPr id="18" name="Text 8">
            <a:extLst>
              <a:ext uri="{FF2B5EF4-FFF2-40B4-BE49-F238E27FC236}">
                <a16:creationId xmlns:a16="http://schemas.microsoft.com/office/drawing/2014/main" id="{2C319B2E-19BD-A7FD-6641-59305C6DBC2D}"/>
              </a:ext>
            </a:extLst>
          </p:cNvPr>
          <p:cNvSpPr/>
          <p:nvPr/>
        </p:nvSpPr>
        <p:spPr>
          <a:xfrm>
            <a:off x="9312684" y="2853984"/>
            <a:ext cx="1699604" cy="258465"/>
          </a:xfrm>
          <a:prstGeom prst="rect">
            <a:avLst/>
          </a:prstGeom>
          <a:noFill/>
          <a:ln/>
        </p:spPr>
        <p:txBody>
          <a:bodyPr wrap="none" lIns="0" tIns="0" rIns="0" bIns="0" rtlCol="0" anchor="t"/>
          <a:lstStyle/>
          <a:p>
            <a:pPr>
              <a:lnSpc>
                <a:spcPts val="2000"/>
              </a:lnSpc>
            </a:pPr>
            <a:r>
              <a:rPr lang="en-US" sz="2000" b="1" dirty="0">
                <a:solidFill>
                  <a:srgbClr val="404155"/>
                </a:solidFill>
                <a:latin typeface="Arial" panose="020B0604020202020204" pitchFamily="34" charset="0"/>
                <a:ea typeface="Corben" pitchFamily="34" charset="-122"/>
                <a:cs typeface="Arial" panose="020B0604020202020204" pitchFamily="34" charset="0"/>
              </a:rPr>
              <a:t>Thủy sản</a:t>
            </a:r>
            <a:endParaRPr lang="en-US" sz="2000" b="1" dirty="0">
              <a:latin typeface="Arial" panose="020B0604020202020204" pitchFamily="34" charset="0"/>
              <a:cs typeface="Arial" panose="020B0604020202020204" pitchFamily="34" charset="0"/>
            </a:endParaRPr>
          </a:p>
        </p:txBody>
      </p:sp>
      <p:sp>
        <p:nvSpPr>
          <p:cNvPr id="19" name="Text 9">
            <a:extLst>
              <a:ext uri="{FF2B5EF4-FFF2-40B4-BE49-F238E27FC236}">
                <a16:creationId xmlns:a16="http://schemas.microsoft.com/office/drawing/2014/main" id="{DD477C83-19D4-2987-1242-6B18004C5A79}"/>
              </a:ext>
            </a:extLst>
          </p:cNvPr>
          <p:cNvSpPr/>
          <p:nvPr/>
        </p:nvSpPr>
        <p:spPr>
          <a:xfrm>
            <a:off x="9347523" y="3211667"/>
            <a:ext cx="2445673" cy="1587698"/>
          </a:xfrm>
          <a:prstGeom prst="rect">
            <a:avLst/>
          </a:prstGeom>
          <a:noFill/>
          <a:ln/>
        </p:spPr>
        <p:txBody>
          <a:bodyPr wrap="square" lIns="0" tIns="0" rIns="0" bIns="0" rtlCol="0" anchor="t"/>
          <a:lstStyle/>
          <a:p>
            <a:pPr algn="just">
              <a:lnSpc>
                <a:spcPts val="2083"/>
              </a:lnSpc>
            </a:pPr>
            <a:r>
              <a:rPr lang="en-US" sz="1600">
                <a:solidFill>
                  <a:srgbClr val="404155"/>
                </a:solidFill>
                <a:latin typeface="Nobile" pitchFamily="34" charset="0"/>
                <a:ea typeface="Nobile" pitchFamily="34" charset="-122"/>
                <a:cs typeface="Nobile" pitchFamily="34" charset="-120"/>
              </a:rPr>
              <a:t>- </a:t>
            </a:r>
            <a:r>
              <a:rPr lang="en-US" sz="1500">
                <a:solidFill>
                  <a:srgbClr val="404155"/>
                </a:solidFill>
                <a:latin typeface="Arial" panose="020B0604020202020204" pitchFamily="34" charset="0"/>
                <a:ea typeface="Nobile" pitchFamily="34" charset="-122"/>
                <a:cs typeface="Arial" panose="020B0604020202020204" pitchFamily="34" charset="0"/>
              </a:rPr>
              <a:t>Sản </a:t>
            </a:r>
            <a:r>
              <a:rPr lang="en-US" sz="1500" dirty="0">
                <a:solidFill>
                  <a:srgbClr val="404155"/>
                </a:solidFill>
                <a:latin typeface="Arial" panose="020B0604020202020204" pitchFamily="34" charset="0"/>
                <a:ea typeface="Nobile" pitchFamily="34" charset="-122"/>
                <a:cs typeface="Arial" panose="020B0604020202020204" pitchFamily="34" charset="0"/>
              </a:rPr>
              <a:t>lượng khai thác thủy sản ước đạt 144.200 tấn, tăng 3,1% so với cùng kỳ. Sản lượng nuôi trồng ước đạt 7.100 tấn, tăng 8% so với </a:t>
            </a:r>
            <a:r>
              <a:rPr lang="en-US" sz="1500">
                <a:solidFill>
                  <a:srgbClr val="404155"/>
                </a:solidFill>
                <a:latin typeface="Arial" panose="020B0604020202020204" pitchFamily="34" charset="0"/>
                <a:ea typeface="Nobile" pitchFamily="34" charset="-122"/>
                <a:cs typeface="Arial" panose="020B0604020202020204" pitchFamily="34" charset="0"/>
              </a:rPr>
              <a:t>cùng kỳ.</a:t>
            </a:r>
          </a:p>
          <a:p>
            <a:pPr algn="just">
              <a:lnSpc>
                <a:spcPts val="2083"/>
              </a:lnSpc>
            </a:pPr>
            <a:r>
              <a:rPr lang="en-US" sz="1500">
                <a:latin typeface="Arial" panose="020B0604020202020204" pitchFamily="34" charset="0"/>
                <a:cs typeface="Arial" panose="020B0604020202020204" pitchFamily="34" charset="0"/>
              </a:rPr>
              <a:t>- </a:t>
            </a:r>
            <a:r>
              <a:rPr lang="en-US" sz="1500">
                <a:solidFill>
                  <a:srgbClr val="404155"/>
                </a:solidFill>
                <a:latin typeface="Arial" panose="020B0604020202020204" pitchFamily="34" charset="0"/>
                <a:cs typeface="Arial" panose="020B0604020202020204" pitchFamily="34" charset="0"/>
              </a:rPr>
              <a:t>Toàn tỉnh tiếp tục tập trung triển khai thực hiện các nhiệm vụ, giải pháp cấp bách chống khai thác IUU trên địa bàn tỉnh</a:t>
            </a:r>
            <a:endParaRPr lang="en-US" sz="1500" dirty="0">
              <a:solidFill>
                <a:srgbClr val="404155"/>
              </a:solidFill>
              <a:latin typeface="Arial" panose="020B0604020202020204" pitchFamily="34" charset="0"/>
              <a:cs typeface="Arial" panose="020B0604020202020204" pitchFamily="34" charset="0"/>
            </a:endParaRPr>
          </a:p>
        </p:txBody>
      </p:sp>
      <p:sp>
        <p:nvSpPr>
          <p:cNvPr id="20" name="Text 10">
            <a:extLst>
              <a:ext uri="{FF2B5EF4-FFF2-40B4-BE49-F238E27FC236}">
                <a16:creationId xmlns:a16="http://schemas.microsoft.com/office/drawing/2014/main" id="{11AC4220-479F-F844-64D8-090E2866AB02}"/>
              </a:ext>
            </a:extLst>
          </p:cNvPr>
          <p:cNvSpPr/>
          <p:nvPr/>
        </p:nvSpPr>
        <p:spPr>
          <a:xfrm>
            <a:off x="661540" y="1421899"/>
            <a:ext cx="10868919" cy="793849"/>
          </a:xfrm>
          <a:prstGeom prst="rect">
            <a:avLst/>
          </a:prstGeom>
          <a:noFill/>
          <a:ln/>
        </p:spPr>
        <p:txBody>
          <a:bodyPr wrap="square" lIns="0" tIns="0" rIns="0" bIns="0" rtlCol="0" anchor="t"/>
          <a:lstStyle/>
          <a:p>
            <a:pPr algn="just">
              <a:lnSpc>
                <a:spcPts val="2083"/>
              </a:lnSpc>
            </a:pPr>
            <a:r>
              <a:rPr lang="en-US" sz="2000" dirty="0">
                <a:solidFill>
                  <a:srgbClr val="404155"/>
                </a:solidFill>
                <a:latin typeface="Arial" panose="020B0604020202020204" pitchFamily="34" charset="0"/>
                <a:ea typeface="Nobile" pitchFamily="34" charset="-122"/>
                <a:cs typeface="Arial" panose="020B0604020202020204" pitchFamily="34" charset="0"/>
              </a:rPr>
              <a:t>Trong 6 tháng đầu năm, các địa phương tập trung </a:t>
            </a:r>
            <a:r>
              <a:rPr lang="en-US" sz="2000" dirty="0" err="1">
                <a:solidFill>
                  <a:srgbClr val="404155"/>
                </a:solidFill>
                <a:latin typeface="Arial" panose="020B0604020202020204" pitchFamily="34" charset="0"/>
                <a:ea typeface="Nobile" pitchFamily="34" charset="-122"/>
                <a:cs typeface="Arial" panose="020B0604020202020204" pitchFamily="34" charset="0"/>
              </a:rPr>
              <a:t>chăm</a:t>
            </a:r>
            <a:r>
              <a:rPr lang="en-US" sz="2000" dirty="0">
                <a:solidFill>
                  <a:srgbClr val="404155"/>
                </a:solidFill>
                <a:latin typeface="Arial" panose="020B0604020202020204" pitchFamily="34" charset="0"/>
                <a:ea typeface="Nobile" pitchFamily="34" charset="-122"/>
                <a:cs typeface="Arial" panose="020B0604020202020204" pitchFamily="34" charset="0"/>
              </a:rPr>
              <a:t> </a:t>
            </a:r>
            <a:r>
              <a:rPr lang="en-US" sz="2000" dirty="0" err="1">
                <a:solidFill>
                  <a:srgbClr val="404155"/>
                </a:solidFill>
                <a:latin typeface="Arial" panose="020B0604020202020204" pitchFamily="34" charset="0"/>
                <a:ea typeface="Nobile" pitchFamily="34" charset="-122"/>
                <a:cs typeface="Arial" panose="020B0604020202020204" pitchFamily="34" charset="0"/>
              </a:rPr>
              <a:t>sóc</a:t>
            </a:r>
            <a:r>
              <a:rPr lang="en-US" sz="2000" dirty="0">
                <a:solidFill>
                  <a:srgbClr val="404155"/>
                </a:solidFill>
                <a:latin typeface="Arial" panose="020B0604020202020204" pitchFamily="34" charset="0"/>
                <a:ea typeface="Nobile" pitchFamily="34" charset="-122"/>
                <a:cs typeface="Arial" panose="020B0604020202020204" pitchFamily="34" charset="0"/>
              </a:rPr>
              <a:t>, thu hoạch cây trồng vụ Đông Xuân và xuống giống cây trồng vụ Hè Thu; chuyển đổi cơ cấu cây trồng, vật nuôi, nuôi trồng thủy sản. Đẩy mạnh tái đàn heo, phát triển đàn bò thịt chất lượng cao gắn với thực hiện có hiệu quả tiêm phòng vaccine và phòng, chống dịch bệnh trên đàn gia súc, gia cầm.</a:t>
            </a:r>
            <a:endParaRPr lang="en-US" sz="2000" dirty="0">
              <a:latin typeface="Arial" panose="020B0604020202020204" pitchFamily="34" charset="0"/>
              <a:cs typeface="Arial" panose="020B0604020202020204" pitchFamily="34" charset="0"/>
            </a:endParaRPr>
          </a:p>
        </p:txBody>
      </p:sp>
      <p:sp>
        <p:nvSpPr>
          <p:cNvPr id="21" name="Shape 7">
            <a:extLst>
              <a:ext uri="{FF2B5EF4-FFF2-40B4-BE49-F238E27FC236}">
                <a16:creationId xmlns:a16="http://schemas.microsoft.com/office/drawing/2014/main" id="{6CD494A6-CCCC-4FBE-6993-CEC2083CC736}"/>
              </a:ext>
            </a:extLst>
          </p:cNvPr>
          <p:cNvSpPr/>
          <p:nvPr/>
        </p:nvSpPr>
        <p:spPr>
          <a:xfrm>
            <a:off x="6369291" y="2730669"/>
            <a:ext cx="2605565" cy="4032217"/>
          </a:xfrm>
          <a:prstGeom prst="roundRect">
            <a:avLst>
              <a:gd name="adj" fmla="val 3035"/>
            </a:avLst>
          </a:prstGeom>
          <a:solidFill>
            <a:srgbClr val="D2D9F9"/>
          </a:solidFill>
          <a:ln w="7620">
            <a:solidFill>
              <a:srgbClr val="B8BFDF"/>
            </a:solidFill>
            <a:prstDash val="solid"/>
          </a:ln>
        </p:spPr>
        <p:txBody>
          <a:bodyPr/>
          <a:lstStyle/>
          <a:p>
            <a:endParaRPr lang="vi-VN" sz="1500"/>
          </a:p>
        </p:txBody>
      </p:sp>
      <p:sp>
        <p:nvSpPr>
          <p:cNvPr id="22" name="Text 8">
            <a:extLst>
              <a:ext uri="{FF2B5EF4-FFF2-40B4-BE49-F238E27FC236}">
                <a16:creationId xmlns:a16="http://schemas.microsoft.com/office/drawing/2014/main" id="{6768251A-B544-905C-16CC-599E31065AF2}"/>
              </a:ext>
            </a:extLst>
          </p:cNvPr>
          <p:cNvSpPr/>
          <p:nvPr/>
        </p:nvSpPr>
        <p:spPr>
          <a:xfrm>
            <a:off x="6495246" y="2852359"/>
            <a:ext cx="1699604" cy="258465"/>
          </a:xfrm>
          <a:prstGeom prst="rect">
            <a:avLst/>
          </a:prstGeom>
          <a:noFill/>
          <a:ln/>
        </p:spPr>
        <p:txBody>
          <a:bodyPr wrap="none" lIns="0" tIns="0" rIns="0" bIns="0" rtlCol="0" anchor="t"/>
          <a:lstStyle/>
          <a:p>
            <a:pPr>
              <a:lnSpc>
                <a:spcPts val="2000"/>
              </a:lnSpc>
            </a:pPr>
            <a:r>
              <a:rPr lang="en-US" sz="2000" b="1">
                <a:solidFill>
                  <a:srgbClr val="404155"/>
                </a:solidFill>
                <a:latin typeface="Arial" panose="020B0604020202020204" pitchFamily="34" charset="0"/>
                <a:ea typeface="Corben" pitchFamily="34" charset="-122"/>
                <a:cs typeface="Arial" panose="020B0604020202020204" pitchFamily="34" charset="0"/>
              </a:rPr>
              <a:t>Lâm nghiệp</a:t>
            </a:r>
            <a:endParaRPr lang="en-US" sz="2000" b="1" dirty="0">
              <a:latin typeface="Arial" panose="020B0604020202020204" pitchFamily="34" charset="0"/>
              <a:cs typeface="Arial" panose="020B0604020202020204" pitchFamily="34" charset="0"/>
            </a:endParaRPr>
          </a:p>
        </p:txBody>
      </p:sp>
      <p:sp>
        <p:nvSpPr>
          <p:cNvPr id="23" name="Text 9">
            <a:extLst>
              <a:ext uri="{FF2B5EF4-FFF2-40B4-BE49-F238E27FC236}">
                <a16:creationId xmlns:a16="http://schemas.microsoft.com/office/drawing/2014/main" id="{9CB8E3FE-0BB8-FAD9-66B6-F1BC5B219675}"/>
              </a:ext>
            </a:extLst>
          </p:cNvPr>
          <p:cNvSpPr/>
          <p:nvPr/>
        </p:nvSpPr>
        <p:spPr>
          <a:xfrm>
            <a:off x="6530086" y="3210042"/>
            <a:ext cx="2350004" cy="1587698"/>
          </a:xfrm>
          <a:prstGeom prst="rect">
            <a:avLst/>
          </a:prstGeom>
          <a:noFill/>
          <a:ln/>
        </p:spPr>
        <p:txBody>
          <a:bodyPr wrap="square" lIns="0" tIns="0" rIns="0" bIns="0" rtlCol="0" anchor="t"/>
          <a:lstStyle/>
          <a:p>
            <a:pPr algn="just">
              <a:lnSpc>
                <a:spcPts val="2083"/>
              </a:lnSpc>
            </a:pPr>
            <a:r>
              <a:rPr lang="en-US" sz="1500">
                <a:solidFill>
                  <a:srgbClr val="404155"/>
                </a:solidFill>
                <a:latin typeface="Arial" panose="020B0604020202020204" pitchFamily="34" charset="0"/>
                <a:cs typeface="Arial" panose="020B0604020202020204" pitchFamily="34" charset="0"/>
              </a:rPr>
              <a:t>- </a:t>
            </a:r>
            <a:r>
              <a:rPr lang="vi-VN" sz="1500">
                <a:solidFill>
                  <a:srgbClr val="404155"/>
                </a:solidFill>
                <a:latin typeface="Arial" panose="020B0604020202020204" pitchFamily="34" charset="0"/>
                <a:cs typeface="Arial" panose="020B0604020202020204" pitchFamily="34" charset="0"/>
              </a:rPr>
              <a:t>Đã thực hiện nghiêm túc công tác bảo vệ và phát triển rừng, tăng cường công tác tuần tra, kiểm soát và bảo vệ rừng</a:t>
            </a:r>
            <a:endParaRPr lang="en-US" sz="1500">
              <a:solidFill>
                <a:srgbClr val="404155"/>
              </a:solidFill>
              <a:latin typeface="Arial" panose="020B0604020202020204" pitchFamily="34" charset="0"/>
              <a:cs typeface="Arial" panose="020B0604020202020204" pitchFamily="34" charset="0"/>
            </a:endParaRPr>
          </a:p>
          <a:p>
            <a:pPr algn="just">
              <a:lnSpc>
                <a:spcPts val="2083"/>
              </a:lnSpc>
            </a:pPr>
            <a:r>
              <a:rPr lang="en-US" sz="1500">
                <a:latin typeface="Arial" panose="020B0604020202020204" pitchFamily="34" charset="0"/>
                <a:cs typeface="Arial" panose="020B0604020202020204" pitchFamily="34" charset="0"/>
              </a:rPr>
              <a:t>- </a:t>
            </a:r>
            <a:r>
              <a:rPr lang="vi-VN" sz="1500">
                <a:solidFill>
                  <a:srgbClr val="404155"/>
                </a:solidFill>
                <a:latin typeface="Arial" panose="020B0604020202020204" pitchFamily="34" charset="0"/>
                <a:cs typeface="Arial" panose="020B0604020202020204" pitchFamily="34" charset="0"/>
              </a:rPr>
              <a:t>Kết quả thực hiện trồng, chuyển hóa rừng cây gỗ lớn: Lũy kế đến nay, diện tích trồng rừng gỗ lớn trên địa bàn tỉnh 10.123,5 ha</a:t>
            </a:r>
            <a:endParaRPr lang="en-US" sz="1500" dirty="0">
              <a:solidFill>
                <a:srgbClr val="404155"/>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91400" y="0"/>
            <a:ext cx="4800600" cy="6858000"/>
          </a:xfrm>
          <a:prstGeom prst="rect">
            <a:avLst/>
          </a:prstGeom>
        </p:spPr>
      </p:pic>
      <p:sp>
        <p:nvSpPr>
          <p:cNvPr id="3" name="Text 0"/>
          <p:cNvSpPr/>
          <p:nvPr/>
        </p:nvSpPr>
        <p:spPr>
          <a:xfrm>
            <a:off x="661492" y="143774"/>
            <a:ext cx="4725492" cy="590649"/>
          </a:xfrm>
          <a:prstGeom prst="rect">
            <a:avLst/>
          </a:prstGeom>
          <a:noFill/>
          <a:ln/>
        </p:spPr>
        <p:txBody>
          <a:bodyPr wrap="none" lIns="0" tIns="0" rIns="0" bIns="0" rtlCol="0" anchor="t"/>
          <a:lstStyle/>
          <a:p>
            <a:pPr>
              <a:lnSpc>
                <a:spcPts val="4625"/>
              </a:lnSpc>
            </a:pPr>
            <a:r>
              <a:rPr lang="en-US" sz="3708" b="1" dirty="0">
                <a:solidFill>
                  <a:srgbClr val="006747"/>
                </a:solidFill>
                <a:latin typeface="Noto Serif SC Bold" pitchFamily="34" charset="0"/>
                <a:ea typeface="Noto Serif SC Bold" pitchFamily="34" charset="-122"/>
                <a:cs typeface="Noto Serif SC Bold" pitchFamily="34" charset="-120"/>
              </a:rPr>
              <a:t>1.2. </a:t>
            </a:r>
            <a:r>
              <a:rPr lang="en-US" sz="3708" b="1" dirty="0" err="1">
                <a:solidFill>
                  <a:srgbClr val="006747"/>
                </a:solidFill>
                <a:latin typeface="Noto Serif SC Bold" pitchFamily="34" charset="0"/>
                <a:ea typeface="Noto Serif SC Bold" pitchFamily="34" charset="-122"/>
                <a:cs typeface="Noto Serif SC Bold" pitchFamily="34" charset="-120"/>
              </a:rPr>
              <a:t>Nông</a:t>
            </a:r>
            <a:r>
              <a:rPr lang="en-US" sz="3708" b="1" dirty="0">
                <a:solidFill>
                  <a:srgbClr val="006747"/>
                </a:solidFill>
                <a:latin typeface="Noto Serif SC Bold" pitchFamily="34" charset="0"/>
                <a:ea typeface="Noto Serif SC Bold" pitchFamily="34" charset="-122"/>
                <a:cs typeface="Noto Serif SC Bold" pitchFamily="34" charset="-120"/>
              </a:rPr>
              <a:t> Thôn Mới</a:t>
            </a:r>
            <a:endParaRPr lang="en-US" sz="3708" dirty="0"/>
          </a:p>
        </p:txBody>
      </p:sp>
      <p:sp>
        <p:nvSpPr>
          <p:cNvPr id="4" name="Text 1"/>
          <p:cNvSpPr/>
          <p:nvPr/>
        </p:nvSpPr>
        <p:spPr>
          <a:xfrm>
            <a:off x="661492" y="3196386"/>
            <a:ext cx="1941513" cy="623689"/>
          </a:xfrm>
          <a:prstGeom prst="rect">
            <a:avLst/>
          </a:prstGeom>
          <a:noFill/>
          <a:ln/>
        </p:spPr>
        <p:txBody>
          <a:bodyPr wrap="none" lIns="0" tIns="0" rIns="0" bIns="0" rtlCol="0" anchor="t"/>
          <a:lstStyle/>
          <a:p>
            <a:pPr algn="ctr">
              <a:lnSpc>
                <a:spcPts val="4875"/>
              </a:lnSpc>
            </a:pPr>
            <a:r>
              <a:rPr lang="en-US" sz="3200" b="1" dirty="0">
                <a:solidFill>
                  <a:srgbClr val="4B4A4A"/>
                </a:solidFill>
                <a:latin typeface="Noto Serif SC Bold" pitchFamily="34" charset="0"/>
                <a:ea typeface="Noto Serif SC Bold" pitchFamily="34" charset="-122"/>
                <a:cs typeface="Noto Serif SC Bold" pitchFamily="34" charset="-120"/>
              </a:rPr>
              <a:t>94/113</a:t>
            </a:r>
            <a:endParaRPr lang="en-US" sz="3200" dirty="0"/>
          </a:p>
        </p:txBody>
      </p:sp>
      <p:sp>
        <p:nvSpPr>
          <p:cNvPr id="5" name="Text 2"/>
          <p:cNvSpPr/>
          <p:nvPr/>
        </p:nvSpPr>
        <p:spPr>
          <a:xfrm>
            <a:off x="661492" y="3843555"/>
            <a:ext cx="1941513" cy="401326"/>
          </a:xfrm>
          <a:prstGeom prst="rect">
            <a:avLst/>
          </a:prstGeom>
          <a:noFill/>
          <a:ln/>
        </p:spPr>
        <p:txBody>
          <a:bodyPr wrap="none" lIns="0" tIns="0" rIns="0" bIns="0" rtlCol="0" anchor="t"/>
          <a:lstStyle/>
          <a:p>
            <a:pPr algn="ctr">
              <a:lnSpc>
                <a:spcPts val="2292"/>
              </a:lnSpc>
            </a:pPr>
            <a:r>
              <a:rPr lang="en-US" sz="1833" b="1" dirty="0">
                <a:solidFill>
                  <a:srgbClr val="4B4A4A"/>
                </a:solidFill>
                <a:latin typeface="Noto Serif SC Bold" pitchFamily="34" charset="0"/>
                <a:ea typeface="Noto Serif SC Bold" pitchFamily="34" charset="-122"/>
                <a:cs typeface="Noto Serif SC Bold" pitchFamily="34" charset="-120"/>
              </a:rPr>
              <a:t>Xã </a:t>
            </a:r>
            <a:r>
              <a:rPr lang="en-US" sz="1833" b="1">
                <a:solidFill>
                  <a:srgbClr val="4B4A4A"/>
                </a:solidFill>
                <a:latin typeface="Noto Serif SC Bold" pitchFamily="34" charset="0"/>
                <a:ea typeface="Noto Serif SC Bold" pitchFamily="34" charset="-122"/>
                <a:cs typeface="Noto Serif SC Bold" pitchFamily="34" charset="-120"/>
              </a:rPr>
              <a:t>Đạt Chuẩn</a:t>
            </a:r>
          </a:p>
          <a:p>
            <a:pPr algn="ctr">
              <a:lnSpc>
                <a:spcPts val="2292"/>
              </a:lnSpc>
            </a:pPr>
            <a:r>
              <a:rPr lang="en-US" sz="1833" b="1">
                <a:solidFill>
                  <a:srgbClr val="4B4A4A"/>
                </a:solidFill>
                <a:latin typeface="Noto Serif SC Bold" pitchFamily="34" charset="0"/>
                <a:ea typeface="Noto Serif SC Bold" pitchFamily="34" charset="-122"/>
                <a:cs typeface="Noto Serif SC Bold" pitchFamily="34" charset="-120"/>
              </a:rPr>
              <a:t>Nông thôn mới</a:t>
            </a:r>
            <a:endParaRPr lang="en-US" sz="1833" dirty="0"/>
          </a:p>
        </p:txBody>
      </p:sp>
      <p:sp>
        <p:nvSpPr>
          <p:cNvPr id="6" name="Text 3"/>
          <p:cNvSpPr/>
          <p:nvPr/>
        </p:nvSpPr>
        <p:spPr>
          <a:xfrm>
            <a:off x="661492" y="4464897"/>
            <a:ext cx="1941513" cy="907257"/>
          </a:xfrm>
          <a:prstGeom prst="rect">
            <a:avLst/>
          </a:prstGeom>
          <a:noFill/>
          <a:ln/>
        </p:spPr>
        <p:txBody>
          <a:bodyPr wrap="square" lIns="0" tIns="0" rIns="0" bIns="0" rtlCol="0" anchor="t"/>
          <a:lstStyle/>
          <a:p>
            <a:pPr algn="ctr">
              <a:lnSpc>
                <a:spcPts val="2375"/>
              </a:lnSpc>
            </a:pPr>
            <a:r>
              <a:rPr lang="en-US" sz="1458" dirty="0">
                <a:solidFill>
                  <a:srgbClr val="4B4A4A"/>
                </a:solidFill>
                <a:latin typeface="Geist" pitchFamily="34" charset="0"/>
                <a:ea typeface="Geist" pitchFamily="34" charset="-122"/>
                <a:cs typeface="Geist" pitchFamily="34" charset="-120"/>
              </a:rPr>
              <a:t>Đạt tỷ lệ 83,1% xã được công nhận đạt chuẩn nông thôn mới.</a:t>
            </a:r>
            <a:endParaRPr lang="en-US" sz="1458" dirty="0"/>
          </a:p>
        </p:txBody>
      </p:sp>
      <p:sp>
        <p:nvSpPr>
          <p:cNvPr id="7" name="Text 4"/>
          <p:cNvSpPr/>
          <p:nvPr/>
        </p:nvSpPr>
        <p:spPr>
          <a:xfrm>
            <a:off x="2839244" y="3175120"/>
            <a:ext cx="1941513" cy="623689"/>
          </a:xfrm>
          <a:prstGeom prst="rect">
            <a:avLst/>
          </a:prstGeom>
          <a:noFill/>
          <a:ln/>
        </p:spPr>
        <p:txBody>
          <a:bodyPr wrap="none" lIns="0" tIns="0" rIns="0" bIns="0" rtlCol="0" anchor="t"/>
          <a:lstStyle/>
          <a:p>
            <a:pPr algn="ctr">
              <a:lnSpc>
                <a:spcPts val="4875"/>
              </a:lnSpc>
            </a:pPr>
            <a:r>
              <a:rPr lang="en-US" sz="3200" b="1" dirty="0">
                <a:solidFill>
                  <a:srgbClr val="4B4A4A"/>
                </a:solidFill>
                <a:latin typeface="Noto Serif SC Bold" pitchFamily="34" charset="0"/>
                <a:ea typeface="Noto Serif SC Bold" pitchFamily="34" charset="-122"/>
                <a:cs typeface="Noto Serif SC Bold" pitchFamily="34" charset="-120"/>
              </a:rPr>
              <a:t>35/94</a:t>
            </a:r>
            <a:endParaRPr lang="en-US" sz="3200" dirty="0"/>
          </a:p>
        </p:txBody>
      </p:sp>
      <p:sp>
        <p:nvSpPr>
          <p:cNvPr id="8" name="Text 5"/>
          <p:cNvSpPr/>
          <p:nvPr/>
        </p:nvSpPr>
        <p:spPr>
          <a:xfrm>
            <a:off x="2839244" y="3747858"/>
            <a:ext cx="1941513" cy="590550"/>
          </a:xfrm>
          <a:prstGeom prst="rect">
            <a:avLst/>
          </a:prstGeom>
          <a:noFill/>
          <a:ln/>
        </p:spPr>
        <p:txBody>
          <a:bodyPr wrap="square" lIns="0" tIns="0" rIns="0" bIns="0" rtlCol="0" anchor="t"/>
          <a:lstStyle/>
          <a:p>
            <a:pPr algn="ctr">
              <a:lnSpc>
                <a:spcPts val="2292"/>
              </a:lnSpc>
            </a:pPr>
            <a:r>
              <a:rPr lang="en-US" sz="1833" b="1" dirty="0">
                <a:solidFill>
                  <a:srgbClr val="4B4A4A"/>
                </a:solidFill>
                <a:latin typeface="Noto Serif SC Bold" pitchFamily="34" charset="0"/>
                <a:ea typeface="Noto Serif SC Bold" pitchFamily="34" charset="-122"/>
                <a:cs typeface="Noto Serif SC Bold" pitchFamily="34" charset="-120"/>
              </a:rPr>
              <a:t>Xã </a:t>
            </a:r>
            <a:r>
              <a:rPr lang="en-US" sz="1833" b="1">
                <a:solidFill>
                  <a:srgbClr val="4B4A4A"/>
                </a:solidFill>
                <a:latin typeface="Noto Serif SC Bold" pitchFamily="34" charset="0"/>
                <a:ea typeface="Noto Serif SC Bold" pitchFamily="34" charset="-122"/>
                <a:cs typeface="Noto Serif SC Bold" pitchFamily="34" charset="-120"/>
              </a:rPr>
              <a:t>Đạt Chuẩn</a:t>
            </a:r>
          </a:p>
          <a:p>
            <a:pPr algn="ctr">
              <a:lnSpc>
                <a:spcPts val="2292"/>
              </a:lnSpc>
            </a:pPr>
            <a:r>
              <a:rPr lang="en-US" sz="1833" b="1">
                <a:solidFill>
                  <a:srgbClr val="4B4A4A"/>
                </a:solidFill>
                <a:latin typeface="Noto Serif SC Bold" pitchFamily="34" charset="0"/>
                <a:ea typeface="Noto Serif SC Bold" pitchFamily="34" charset="-122"/>
                <a:cs typeface="Noto Serif SC Bold" pitchFamily="34" charset="-120"/>
              </a:rPr>
              <a:t>NTM Nâng </a:t>
            </a:r>
            <a:r>
              <a:rPr lang="en-US" sz="1833" b="1" dirty="0">
                <a:solidFill>
                  <a:srgbClr val="4B4A4A"/>
                </a:solidFill>
                <a:latin typeface="Noto Serif SC Bold" pitchFamily="34" charset="0"/>
                <a:ea typeface="Noto Serif SC Bold" pitchFamily="34" charset="-122"/>
                <a:cs typeface="Noto Serif SC Bold" pitchFamily="34" charset="-120"/>
              </a:rPr>
              <a:t>Cao</a:t>
            </a:r>
            <a:endParaRPr lang="en-US" sz="1833" dirty="0"/>
          </a:p>
        </p:txBody>
      </p:sp>
      <p:sp>
        <p:nvSpPr>
          <p:cNvPr id="9" name="Text 6"/>
          <p:cNvSpPr/>
          <p:nvPr/>
        </p:nvSpPr>
        <p:spPr>
          <a:xfrm>
            <a:off x="2839244" y="4483714"/>
            <a:ext cx="1941513" cy="907257"/>
          </a:xfrm>
          <a:prstGeom prst="rect">
            <a:avLst/>
          </a:prstGeom>
          <a:noFill/>
          <a:ln/>
        </p:spPr>
        <p:txBody>
          <a:bodyPr wrap="square" lIns="0" tIns="0" rIns="0" bIns="0" rtlCol="0" anchor="t"/>
          <a:lstStyle/>
          <a:p>
            <a:pPr algn="ctr">
              <a:lnSpc>
                <a:spcPts val="2375"/>
              </a:lnSpc>
            </a:pPr>
            <a:r>
              <a:rPr lang="en-US" sz="1458" dirty="0">
                <a:solidFill>
                  <a:srgbClr val="4B4A4A"/>
                </a:solidFill>
                <a:latin typeface="Geist" pitchFamily="34" charset="0"/>
                <a:ea typeface="Geist" pitchFamily="34" charset="-122"/>
                <a:cs typeface="Geist" pitchFamily="34" charset="-120"/>
              </a:rPr>
              <a:t>Đạt tỷ lệ 37,2% xã đạt chuẩn nông thôn mới nâng cao.</a:t>
            </a:r>
            <a:endParaRPr lang="en-US" sz="1458" dirty="0"/>
          </a:p>
        </p:txBody>
      </p:sp>
      <p:sp>
        <p:nvSpPr>
          <p:cNvPr id="10" name="Text 7"/>
          <p:cNvSpPr/>
          <p:nvPr/>
        </p:nvSpPr>
        <p:spPr>
          <a:xfrm>
            <a:off x="5016996" y="3249551"/>
            <a:ext cx="1941513" cy="623689"/>
          </a:xfrm>
          <a:prstGeom prst="rect">
            <a:avLst/>
          </a:prstGeom>
          <a:noFill/>
          <a:ln/>
        </p:spPr>
        <p:txBody>
          <a:bodyPr wrap="none" lIns="0" tIns="0" rIns="0" bIns="0" rtlCol="0" anchor="t"/>
          <a:lstStyle/>
          <a:p>
            <a:pPr algn="ctr">
              <a:lnSpc>
                <a:spcPts val="4875"/>
              </a:lnSpc>
            </a:pPr>
            <a:r>
              <a:rPr lang="en-US" sz="3200" b="1" dirty="0">
                <a:solidFill>
                  <a:srgbClr val="4B4A4A"/>
                </a:solidFill>
                <a:latin typeface="Noto Serif SC Bold" pitchFamily="34" charset="0"/>
                <a:ea typeface="Noto Serif SC Bold" pitchFamily="34" charset="-122"/>
                <a:cs typeface="Noto Serif SC Bold" pitchFamily="34" charset="-120"/>
              </a:rPr>
              <a:t>4/94</a:t>
            </a:r>
            <a:endParaRPr lang="en-US" sz="3200" dirty="0"/>
          </a:p>
        </p:txBody>
      </p:sp>
      <p:sp>
        <p:nvSpPr>
          <p:cNvPr id="11" name="Text 8"/>
          <p:cNvSpPr/>
          <p:nvPr/>
        </p:nvSpPr>
        <p:spPr>
          <a:xfrm>
            <a:off x="5016996" y="3832922"/>
            <a:ext cx="1941513" cy="590550"/>
          </a:xfrm>
          <a:prstGeom prst="rect">
            <a:avLst/>
          </a:prstGeom>
          <a:noFill/>
          <a:ln/>
        </p:spPr>
        <p:txBody>
          <a:bodyPr wrap="square" lIns="0" tIns="0" rIns="0" bIns="0" rtlCol="0" anchor="t"/>
          <a:lstStyle/>
          <a:p>
            <a:pPr algn="ctr">
              <a:lnSpc>
                <a:spcPts val="2292"/>
              </a:lnSpc>
            </a:pPr>
            <a:r>
              <a:rPr lang="en-US" sz="1833" b="1" dirty="0">
                <a:solidFill>
                  <a:srgbClr val="4B4A4A"/>
                </a:solidFill>
                <a:latin typeface="Noto Serif SC Bold" pitchFamily="34" charset="0"/>
                <a:ea typeface="Noto Serif SC Bold" pitchFamily="34" charset="-122"/>
                <a:cs typeface="Noto Serif SC Bold" pitchFamily="34" charset="-120"/>
              </a:rPr>
              <a:t>Xã </a:t>
            </a:r>
            <a:r>
              <a:rPr lang="en-US" sz="1833" b="1">
                <a:solidFill>
                  <a:srgbClr val="4B4A4A"/>
                </a:solidFill>
                <a:latin typeface="Noto Serif SC Bold" pitchFamily="34" charset="0"/>
                <a:ea typeface="Noto Serif SC Bold" pitchFamily="34" charset="-122"/>
                <a:cs typeface="Noto Serif SC Bold" pitchFamily="34" charset="-120"/>
              </a:rPr>
              <a:t>Đạt Chuẩn</a:t>
            </a:r>
          </a:p>
          <a:p>
            <a:pPr algn="ctr">
              <a:lnSpc>
                <a:spcPts val="2292"/>
              </a:lnSpc>
            </a:pPr>
            <a:r>
              <a:rPr lang="en-US" sz="1833" b="1">
                <a:solidFill>
                  <a:srgbClr val="4B4A4A"/>
                </a:solidFill>
                <a:latin typeface="Noto Serif SC Bold" pitchFamily="34" charset="0"/>
                <a:ea typeface="Noto Serif SC Bold" pitchFamily="34" charset="-122"/>
                <a:cs typeface="Noto Serif SC Bold" pitchFamily="34" charset="-120"/>
              </a:rPr>
              <a:t>NTM Kiểu </a:t>
            </a:r>
            <a:r>
              <a:rPr lang="en-US" sz="1833" b="1" dirty="0">
                <a:solidFill>
                  <a:srgbClr val="4B4A4A"/>
                </a:solidFill>
                <a:latin typeface="Noto Serif SC Bold" pitchFamily="34" charset="0"/>
                <a:ea typeface="Noto Serif SC Bold" pitchFamily="34" charset="-122"/>
                <a:cs typeface="Noto Serif SC Bold" pitchFamily="34" charset="-120"/>
              </a:rPr>
              <a:t>Mẫu</a:t>
            </a:r>
            <a:endParaRPr lang="en-US" sz="1833" dirty="0"/>
          </a:p>
        </p:txBody>
      </p:sp>
      <p:sp>
        <p:nvSpPr>
          <p:cNvPr id="12" name="Text 9"/>
          <p:cNvSpPr/>
          <p:nvPr/>
        </p:nvSpPr>
        <p:spPr>
          <a:xfrm>
            <a:off x="5016996" y="4451815"/>
            <a:ext cx="1941513" cy="1209675"/>
          </a:xfrm>
          <a:prstGeom prst="rect">
            <a:avLst/>
          </a:prstGeom>
          <a:noFill/>
          <a:ln/>
        </p:spPr>
        <p:txBody>
          <a:bodyPr wrap="square" lIns="0" tIns="0" rIns="0" bIns="0" rtlCol="0" anchor="t"/>
          <a:lstStyle/>
          <a:p>
            <a:pPr algn="ctr">
              <a:lnSpc>
                <a:spcPts val="2375"/>
              </a:lnSpc>
            </a:pPr>
            <a:r>
              <a:rPr lang="en-US" sz="1458" dirty="0">
                <a:solidFill>
                  <a:srgbClr val="4B4A4A"/>
                </a:solidFill>
                <a:latin typeface="Geist" pitchFamily="34" charset="0"/>
                <a:ea typeface="Geist" pitchFamily="34" charset="-122"/>
                <a:cs typeface="Geist" pitchFamily="34" charset="-120"/>
              </a:rPr>
              <a:t>Đạt tỷ lệ 4,26% xã công nhận đạt chuẩn nông thôn mới kiểu mẫu.</a:t>
            </a:r>
            <a:endParaRPr lang="en-US" sz="1458" dirty="0"/>
          </a:p>
        </p:txBody>
      </p:sp>
      <p:sp>
        <p:nvSpPr>
          <p:cNvPr id="13" name="Text 6"/>
          <p:cNvSpPr/>
          <p:nvPr/>
        </p:nvSpPr>
        <p:spPr>
          <a:xfrm>
            <a:off x="393405" y="935855"/>
            <a:ext cx="6943457" cy="1339512"/>
          </a:xfrm>
          <a:prstGeom prst="rect">
            <a:avLst/>
          </a:prstGeom>
          <a:noFill/>
          <a:ln/>
        </p:spPr>
        <p:txBody>
          <a:bodyPr wrap="square" lIns="0" tIns="0" rIns="0" bIns="0" rtlCol="0" anchor="t"/>
          <a:lstStyle/>
          <a:p>
            <a:pPr algn="just">
              <a:lnSpc>
                <a:spcPts val="2375"/>
              </a:lnSpc>
            </a:pPr>
            <a:r>
              <a:rPr lang="vi-VN" sz="2000" dirty="0">
                <a:solidFill>
                  <a:srgbClr val="4B4A4A"/>
                </a:solidFill>
                <a:latin typeface="+mj-lt"/>
                <a:ea typeface="Geist" pitchFamily="34" charset="-122"/>
                <a:cs typeface="Geist" pitchFamily="34" charset="-120"/>
              </a:rPr>
              <a:t>Từ đầu năm đến nay, UBND tỉnh đã ban hành Quyết định công nhận 03 xã đạt chuẩn nông thôn mới</a:t>
            </a:r>
            <a:r>
              <a:rPr lang="en-US" sz="2000" dirty="0">
                <a:solidFill>
                  <a:srgbClr val="4B4A4A"/>
                </a:solidFill>
                <a:latin typeface="+mj-lt"/>
                <a:ea typeface="Geist" pitchFamily="34" charset="-122"/>
                <a:cs typeface="Geist" pitchFamily="34" charset="-120"/>
              </a:rPr>
              <a:t> (An </a:t>
            </a:r>
            <a:r>
              <a:rPr lang="en-US" sz="2000" dirty="0" err="1">
                <a:solidFill>
                  <a:srgbClr val="4B4A4A"/>
                </a:solidFill>
                <a:latin typeface="+mj-lt"/>
                <a:ea typeface="Geist" pitchFamily="34" charset="-122"/>
                <a:cs typeface="Geist" pitchFamily="34" charset="-120"/>
              </a:rPr>
              <a:t>Quang</a:t>
            </a:r>
            <a:r>
              <a:rPr lang="en-US" sz="2000" dirty="0">
                <a:solidFill>
                  <a:srgbClr val="4B4A4A"/>
                </a:solidFill>
                <a:latin typeface="+mj-lt"/>
                <a:ea typeface="Geist" pitchFamily="34" charset="-122"/>
                <a:cs typeface="Geist" pitchFamily="34" charset="-120"/>
              </a:rPr>
              <a:t>; </a:t>
            </a:r>
            <a:r>
              <a:rPr lang="en-US" sz="2000" dirty="0" err="1">
                <a:solidFill>
                  <a:srgbClr val="4B4A4A"/>
                </a:solidFill>
                <a:latin typeface="+mj-lt"/>
                <a:ea typeface="Geist" pitchFamily="34" charset="-122"/>
                <a:cs typeface="Geist" pitchFamily="34" charset="-120"/>
              </a:rPr>
              <a:t>Ân</a:t>
            </a:r>
            <a:r>
              <a:rPr lang="en-US" sz="2000" dirty="0">
                <a:solidFill>
                  <a:srgbClr val="4B4A4A"/>
                </a:solidFill>
                <a:latin typeface="+mj-lt"/>
                <a:ea typeface="Geist" pitchFamily="34" charset="-122"/>
                <a:cs typeface="Geist" pitchFamily="34" charset="-120"/>
              </a:rPr>
              <a:t> </a:t>
            </a:r>
            <a:r>
              <a:rPr lang="en-US" sz="2000" dirty="0" err="1">
                <a:solidFill>
                  <a:srgbClr val="4B4A4A"/>
                </a:solidFill>
                <a:latin typeface="+mj-lt"/>
                <a:ea typeface="Geist" pitchFamily="34" charset="-122"/>
                <a:cs typeface="Geist" pitchFamily="34" charset="-120"/>
              </a:rPr>
              <a:t>Hảo</a:t>
            </a:r>
            <a:r>
              <a:rPr lang="en-US" sz="2000" dirty="0">
                <a:solidFill>
                  <a:srgbClr val="4B4A4A"/>
                </a:solidFill>
                <a:latin typeface="+mj-lt"/>
                <a:ea typeface="Geist" pitchFamily="34" charset="-122"/>
                <a:cs typeface="Geist" pitchFamily="34" charset="-120"/>
              </a:rPr>
              <a:t> </a:t>
            </a:r>
            <a:r>
              <a:rPr lang="en-US" sz="2000" dirty="0" err="1">
                <a:solidFill>
                  <a:srgbClr val="4B4A4A"/>
                </a:solidFill>
                <a:latin typeface="+mj-lt"/>
                <a:ea typeface="Geist" pitchFamily="34" charset="-122"/>
                <a:cs typeface="Geist" pitchFamily="34" charset="-120"/>
              </a:rPr>
              <a:t>Tây</a:t>
            </a:r>
            <a:r>
              <a:rPr lang="en-US" sz="2000" dirty="0">
                <a:solidFill>
                  <a:srgbClr val="4B4A4A"/>
                </a:solidFill>
                <a:latin typeface="+mj-lt"/>
                <a:ea typeface="Geist" pitchFamily="34" charset="-122"/>
                <a:cs typeface="Geist" pitchFamily="34" charset="-120"/>
              </a:rPr>
              <a:t>; </a:t>
            </a:r>
            <a:r>
              <a:rPr lang="en-US" sz="2000" dirty="0" err="1">
                <a:solidFill>
                  <a:srgbClr val="4B4A4A"/>
                </a:solidFill>
                <a:latin typeface="+mj-lt"/>
                <a:ea typeface="Geist" pitchFamily="34" charset="-122"/>
                <a:cs typeface="Geist" pitchFamily="34" charset="-120"/>
              </a:rPr>
              <a:t>Vĩnh</a:t>
            </a:r>
            <a:r>
              <a:rPr lang="en-US" sz="2000" dirty="0">
                <a:solidFill>
                  <a:srgbClr val="4B4A4A"/>
                </a:solidFill>
                <a:latin typeface="+mj-lt"/>
                <a:ea typeface="Geist" pitchFamily="34" charset="-122"/>
                <a:cs typeface="Geist" pitchFamily="34" charset="-120"/>
              </a:rPr>
              <a:t> </a:t>
            </a:r>
            <a:r>
              <a:rPr lang="en-US" sz="2000" dirty="0" err="1">
                <a:solidFill>
                  <a:srgbClr val="4B4A4A"/>
                </a:solidFill>
                <a:latin typeface="+mj-lt"/>
                <a:ea typeface="Geist" pitchFamily="34" charset="-122"/>
                <a:cs typeface="Geist" pitchFamily="34" charset="-120"/>
              </a:rPr>
              <a:t>Hảo</a:t>
            </a:r>
            <a:r>
              <a:rPr lang="en-US" sz="2000" dirty="0">
                <a:solidFill>
                  <a:srgbClr val="4B4A4A"/>
                </a:solidFill>
                <a:latin typeface="+mj-lt"/>
                <a:ea typeface="Geist" pitchFamily="34" charset="-122"/>
                <a:cs typeface="Geist" pitchFamily="34" charset="-120"/>
              </a:rPr>
              <a:t>)</a:t>
            </a:r>
            <a:r>
              <a:rPr lang="vi-VN" sz="2000" dirty="0">
                <a:solidFill>
                  <a:srgbClr val="4B4A4A"/>
                </a:solidFill>
                <a:latin typeface="+mj-lt"/>
                <a:ea typeface="Geist" pitchFamily="34" charset="-122"/>
                <a:cs typeface="Geist" pitchFamily="34" charset="-120"/>
              </a:rPr>
              <a:t> ; 11 xã đạt chuẩn nông thôn mới nâng cao</a:t>
            </a:r>
            <a:r>
              <a:rPr lang="en-US" sz="2000" dirty="0">
                <a:solidFill>
                  <a:srgbClr val="4B4A4A"/>
                </a:solidFill>
                <a:latin typeface="+mj-lt"/>
                <a:ea typeface="Geist" pitchFamily="34" charset="-122"/>
                <a:cs typeface="Geist" pitchFamily="34" charset="-120"/>
              </a:rPr>
              <a:t> (</a:t>
            </a:r>
            <a:r>
              <a:rPr lang="vi-VN" sz="2000" dirty="0">
                <a:solidFill>
                  <a:srgbClr val="4B4A4A"/>
                </a:solidFill>
                <a:latin typeface="+mj-lt"/>
                <a:ea typeface="Geist" pitchFamily="34" charset="-122"/>
                <a:cs typeface="Geist" pitchFamily="34" charset="-120"/>
              </a:rPr>
              <a:t>Cát Nhơn; Hoài Châu; Hoài Mỹ; Nhơn Hạnh; Nhơn Mỹ; Mỹ Trinh; Cát Tài; Phước Lộc; Phước Hiệp; Nhơn Châu; Bình Nghi</a:t>
            </a:r>
            <a:r>
              <a:rPr lang="en-US" sz="2000" dirty="0">
                <a:solidFill>
                  <a:srgbClr val="4B4A4A"/>
                </a:solidFill>
                <a:latin typeface="+mj-lt"/>
                <a:ea typeface="Geist" pitchFamily="34" charset="-122"/>
                <a:cs typeface="Geist" pitchFamily="34" charset="-120"/>
              </a:rPr>
              <a:t>)</a:t>
            </a:r>
            <a:r>
              <a:rPr lang="vi-VN" sz="2000" dirty="0">
                <a:solidFill>
                  <a:srgbClr val="4B4A4A"/>
                </a:solidFill>
                <a:latin typeface="+mj-lt"/>
                <a:ea typeface="Geist" pitchFamily="34" charset="-122"/>
                <a:cs typeface="Geist" pitchFamily="34" charset="-120"/>
              </a:rPr>
              <a:t>; 03 xã đạt chuẩn nông thôn mới kiểu mẫu </a:t>
            </a:r>
            <a:r>
              <a:rPr lang="en-US" sz="2000" dirty="0">
                <a:solidFill>
                  <a:srgbClr val="4B4A4A"/>
                </a:solidFill>
                <a:latin typeface="+mj-lt"/>
                <a:ea typeface="Geist" pitchFamily="34" charset="-122"/>
                <a:cs typeface="Geist" pitchFamily="34" charset="-120"/>
              </a:rPr>
              <a:t>(</a:t>
            </a:r>
            <a:r>
              <a:rPr lang="vi-VN" sz="2000" dirty="0">
                <a:solidFill>
                  <a:srgbClr val="4B4A4A"/>
                </a:solidFill>
                <a:latin typeface="+mj-lt"/>
                <a:ea typeface="Geist" pitchFamily="34" charset="-122"/>
                <a:cs typeface="Geist" pitchFamily="34" charset="-120"/>
              </a:rPr>
              <a:t>Nhơn Hải, Phước Hưng, Cát Minh</a:t>
            </a:r>
            <a:r>
              <a:rPr lang="en-US" sz="2000" dirty="0">
                <a:solidFill>
                  <a:srgbClr val="4B4A4A"/>
                </a:solidFill>
                <a:latin typeface="+mj-lt"/>
                <a:ea typeface="Geist" pitchFamily="34" charset="-122"/>
                <a:cs typeface="Geist" pitchFamily="34" charset="-120"/>
              </a:rPr>
              <a:t>)</a:t>
            </a:r>
            <a:r>
              <a:rPr lang="vi-VN" sz="2000" dirty="0">
                <a:solidFill>
                  <a:srgbClr val="4B4A4A"/>
                </a:solidFill>
                <a:latin typeface="+mj-lt"/>
                <a:ea typeface="Geist" pitchFamily="34" charset="-122"/>
                <a:cs typeface="Geist" pitchFamily="34" charset="-120"/>
              </a:rPr>
              <a:t> năm 2024</a:t>
            </a:r>
            <a:endParaRPr lang="en-US" sz="2000" dirty="0">
              <a:latin typeface="+mj-lt"/>
            </a:endParaRPr>
          </a:p>
        </p:txBody>
      </p:sp>
      <p:sp>
        <p:nvSpPr>
          <p:cNvPr id="14" name="Text 4"/>
          <p:cNvSpPr/>
          <p:nvPr/>
        </p:nvSpPr>
        <p:spPr>
          <a:xfrm>
            <a:off x="152633" y="2700173"/>
            <a:ext cx="1941513" cy="623689"/>
          </a:xfrm>
          <a:prstGeom prst="rect">
            <a:avLst/>
          </a:prstGeom>
          <a:noFill/>
          <a:ln/>
        </p:spPr>
        <p:txBody>
          <a:bodyPr wrap="none" lIns="0" tIns="0" rIns="0" bIns="0" rtlCol="0" anchor="t"/>
          <a:lstStyle/>
          <a:p>
            <a:pPr algn="ctr">
              <a:lnSpc>
                <a:spcPts val="4875"/>
              </a:lnSpc>
            </a:pPr>
            <a:r>
              <a:rPr lang="en-US" sz="2800" b="1" dirty="0" err="1">
                <a:solidFill>
                  <a:srgbClr val="4B4A4A"/>
                </a:solidFill>
                <a:latin typeface="Noto Serif SC Bold" pitchFamily="34" charset="0"/>
                <a:ea typeface="Noto Serif SC Bold" pitchFamily="34" charset="-122"/>
              </a:rPr>
              <a:t>Đến</a:t>
            </a:r>
            <a:r>
              <a:rPr lang="en-US" sz="2800" b="1" dirty="0">
                <a:solidFill>
                  <a:srgbClr val="4B4A4A"/>
                </a:solidFill>
                <a:latin typeface="Noto Serif SC Bold" pitchFamily="34" charset="0"/>
                <a:ea typeface="Noto Serif SC Bold" pitchFamily="34" charset="-122"/>
              </a:rPr>
              <a:t> nay:</a:t>
            </a:r>
            <a:endParaRPr lang="en-US" sz="28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ABLE_ENDDRAG_ORIGIN_RECT" val="184*25"/>
  <p:tag name="TABLE_ENDDRAG_RECT" val="767*16*184*25"/>
</p:tagLst>
</file>

<file path=ppt/tags/tag11.xml><?xml version="1.0" encoding="utf-8"?>
<p:tagLst xmlns:a="http://schemas.openxmlformats.org/drawingml/2006/main" xmlns:r="http://schemas.openxmlformats.org/officeDocument/2006/relationships" xmlns:p="http://schemas.openxmlformats.org/presentationml/2006/main">
  <p:tag name="TABLE_ENDDRAG_ORIGIN_RECT" val="458*60"/>
  <p:tag name="TABLE_ENDDRAG_RECT" val="500*493*458*60"/>
</p:tagLst>
</file>

<file path=ppt/tags/tag12.xml><?xml version="1.0" encoding="utf-8"?>
<p:tagLst xmlns:a="http://schemas.openxmlformats.org/drawingml/2006/main" xmlns:r="http://schemas.openxmlformats.org/officeDocument/2006/relationships" xmlns:p="http://schemas.openxmlformats.org/presentationml/2006/main">
  <p:tag name="TABLE_ENDDRAG_ORIGIN_RECT" val="867*464"/>
  <p:tag name="TABLE_ENDDRAG_RECT" val="57*76*867*464"/>
</p:tagLst>
</file>

<file path=ppt/tags/tag13.xml><?xml version="1.0" encoding="utf-8"?>
<p:tagLst xmlns:a="http://schemas.openxmlformats.org/drawingml/2006/main" xmlns:r="http://schemas.openxmlformats.org/officeDocument/2006/relationships" xmlns:p="http://schemas.openxmlformats.org/presentationml/2006/main">
  <p:tag name="TABLE_ENDDRAG_ORIGIN_RECT" val="175*40"/>
  <p:tag name="TABLE_ENDDRAG_RECT" val="728*51*175*40"/>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898*317"/>
  <p:tag name="TABLE_ENDDRAG_RECT" val="34*80*898*317"/>
</p:tagLst>
</file>

<file path=ppt/tags/tag15.xml><?xml version="1.0" encoding="utf-8"?>
<p:tagLst xmlns:a="http://schemas.openxmlformats.org/drawingml/2006/main" xmlns:r="http://schemas.openxmlformats.org/officeDocument/2006/relationships" xmlns:p="http://schemas.openxmlformats.org/presentationml/2006/main">
  <p:tag name="TABLE_ENDDRAG_ORIGIN_RECT" val="904*415"/>
  <p:tag name="TABLE_ENDDRAG_RECT" val="21*65*904*415"/>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5. Sourc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478*115"/>
  <p:tag name="TABLE_ENDDRAG_RECT" val="24*424*478*115"/>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548*427"/>
  <p:tag name="TABLE_ENDDRAG_RECT" val="9*66*548*427"/>
</p:tagLst>
</file>

<file path=ppt/tags/tag9.xml><?xml version="1.0" encoding="utf-8"?>
<p:tagLst xmlns:a="http://schemas.openxmlformats.org/drawingml/2006/main" xmlns:r="http://schemas.openxmlformats.org/officeDocument/2006/relationships" xmlns:p="http://schemas.openxmlformats.org/presentationml/2006/main">
  <p:tag name="TABLE_ENDDRAG_ORIGIN_RECT" val="598*506"/>
  <p:tag name="TABLE_ENDDRAG_RECT" val="11*49*598*5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15211</TotalTime>
  <Words>5690</Words>
  <Application>Microsoft Office PowerPoint</Application>
  <PresentationFormat>Widescreen</PresentationFormat>
  <Paragraphs>1358</Paragraphs>
  <Slides>29</Slides>
  <Notes>11</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29</vt:i4>
      </vt:variant>
    </vt:vector>
  </HeadingPairs>
  <TitlesOfParts>
    <vt:vector size="42" baseType="lpstr">
      <vt:lpstr>Arial</vt:lpstr>
      <vt:lpstr>Calibri</vt:lpstr>
      <vt:lpstr>Calibri Light</vt:lpstr>
      <vt:lpstr>Geist</vt:lpstr>
      <vt:lpstr>Nobile</vt:lpstr>
      <vt:lpstr>Noto Serif SC Bold</vt:lpstr>
      <vt:lpstr>Roboto</vt:lpstr>
      <vt:lpstr>Times New Roman</vt:lpstr>
      <vt:lpstr>Verdana</vt:lpstr>
      <vt:lpstr>Wingdings</vt:lpstr>
      <vt:lpstr>Office Theme</vt:lpstr>
      <vt:lpstr>12_Office Theme</vt:lpstr>
      <vt:lpstr>think-cell Slide</vt:lpstr>
      <vt:lpstr>BÁO CÁO TÌNH HÌNH KINH TẾ - XÃ HỘI 6 THÁNG ĐẦU NĂM VÀ NHIỆM VỤ TRỌNG TÂM 6 THÁNG CUỐI NĂM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Tường SKHĐT</cp:lastModifiedBy>
  <cp:revision>1693</cp:revision>
  <cp:lastPrinted>2025-02-27T08:05:26Z</cp:lastPrinted>
  <dcterms:created xsi:type="dcterms:W3CDTF">2021-10-19T01:28:52Z</dcterms:created>
  <dcterms:modified xsi:type="dcterms:W3CDTF">2025-06-18T23:14:46Z</dcterms:modified>
</cp:coreProperties>
</file>